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93"/>
  </p:notesMasterIdLst>
  <p:sldIdLst>
    <p:sldId id="256" r:id="rId2"/>
    <p:sldId id="257" r:id="rId3"/>
    <p:sldId id="345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346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44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43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  <p:sldId id="320" r:id="rId69"/>
    <p:sldId id="321" r:id="rId70"/>
    <p:sldId id="322" r:id="rId71"/>
    <p:sldId id="323" r:id="rId72"/>
    <p:sldId id="324" r:id="rId73"/>
    <p:sldId id="325" r:id="rId74"/>
    <p:sldId id="326" r:id="rId75"/>
    <p:sldId id="327" r:id="rId76"/>
    <p:sldId id="34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94"/>
      <p:bold r:id="rId95"/>
      <p:italic r:id="rId96"/>
      <p:boldItalic r:id="rId97"/>
    </p:embeddedFont>
    <p:embeddedFont>
      <p:font typeface="Verdana" panose="020B0604030504040204" pitchFamily="34" charset="0"/>
      <p:regular r:id="rId98"/>
      <p:bold r:id="rId99"/>
      <p:italic r:id="rId100"/>
      <p:boldItalic r:id="rId101"/>
    </p:embeddedFont>
    <p:embeddedFont>
      <p:font typeface="Quattrocento Sans" panose="020B0604020202020204" charset="0"/>
      <p:bold r:id="rId102"/>
      <p:italic r:id="rId103"/>
      <p:boldItalic r:id="rId104"/>
    </p:embeddedFont>
    <p:embeddedFont>
      <p:font typeface="Tahoma" panose="020B0604030504040204" pitchFamily="34" charset="0"/>
      <p:regular r:id="rId105"/>
      <p:bold r:id="rId10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C7D9936-3DEC-4585-80C4-88EB885F0A2B}">
  <a:tblStyle styleId="{BC7D9936-3DEC-4585-80C4-88EB885F0A2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118" autoAdjust="0"/>
    <p:restoredTop sz="94660"/>
  </p:normalViewPr>
  <p:slideViewPr>
    <p:cSldViewPr>
      <p:cViewPr varScale="1">
        <p:scale>
          <a:sx n="83" d="100"/>
          <a:sy n="83" d="100"/>
        </p:scale>
        <p:origin x="360" y="6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07" Type="http://schemas.openxmlformats.org/officeDocument/2006/relationships/presProps" Target="presProps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font" Target="fonts/font9.fntdata"/><Relationship Id="rId110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font" Target="fonts/font2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font" Target="fonts/font7.fntdata"/><Relationship Id="rId105" Type="http://schemas.openxmlformats.org/officeDocument/2006/relationships/font" Target="fonts/font12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notesMaster" Target="notesMasters/notesMaster1.xml"/><Relationship Id="rId98" Type="http://schemas.openxmlformats.org/officeDocument/2006/relationships/font" Target="fonts/font5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font" Target="fonts/font10.fntdata"/><Relationship Id="rId108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font" Target="fonts/font13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font" Target="fonts/font1.fntdata"/><Relationship Id="rId99" Type="http://schemas.openxmlformats.org/officeDocument/2006/relationships/font" Target="fonts/font6.fntdata"/><Relationship Id="rId10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theme" Target="theme/theme1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font" Target="fonts/font4.fntdata"/><Relationship Id="rId104" Type="http://schemas.openxmlformats.org/officeDocument/2006/relationships/font" Target="fonts/font11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buChar char="●"/>
              <a:defRPr sz="1100"/>
            </a:lvl1pPr>
            <a:lvl2pPr lvl="1">
              <a:spcBef>
                <a:spcPts val="0"/>
              </a:spcBef>
              <a:buSzPct val="100000"/>
              <a:buChar char="○"/>
              <a:defRPr sz="1100"/>
            </a:lvl2pPr>
            <a:lvl3pPr lvl="2">
              <a:spcBef>
                <a:spcPts val="0"/>
              </a:spcBef>
              <a:buSzPct val="100000"/>
              <a:buChar char="■"/>
              <a:defRPr sz="1100"/>
            </a:lvl3pPr>
            <a:lvl4pPr lvl="3">
              <a:spcBef>
                <a:spcPts val="0"/>
              </a:spcBef>
              <a:buSzPct val="100000"/>
              <a:buChar char="●"/>
              <a:defRPr sz="1100"/>
            </a:lvl4pPr>
            <a:lvl5pPr lvl="4">
              <a:spcBef>
                <a:spcPts val="0"/>
              </a:spcBef>
              <a:buSzPct val="100000"/>
              <a:buChar char="○"/>
              <a:defRPr sz="1100"/>
            </a:lvl5pPr>
            <a:lvl6pPr lvl="5">
              <a:spcBef>
                <a:spcPts val="0"/>
              </a:spcBef>
              <a:buSzPct val="100000"/>
              <a:buChar char="■"/>
              <a:defRPr sz="1100"/>
            </a:lvl6pPr>
            <a:lvl7pPr lvl="6">
              <a:spcBef>
                <a:spcPts val="0"/>
              </a:spcBef>
              <a:buSzPct val="100000"/>
              <a:buChar char="●"/>
              <a:defRPr sz="1100"/>
            </a:lvl7pPr>
            <a:lvl8pPr lvl="7">
              <a:spcBef>
                <a:spcPts val="0"/>
              </a:spcBef>
              <a:buSzPct val="100000"/>
              <a:buChar char="○"/>
              <a:defRPr sz="1100"/>
            </a:lvl8pPr>
            <a:lvl9pPr lvl="8">
              <a:spcBef>
                <a:spcPts val="0"/>
              </a:spcBef>
              <a:buSzPct val="1000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93894867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2" name="Shape 7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10814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50" name="Shape 15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765435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63" name="Shape 16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172846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70" name="Shape 17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649682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79" name="Shape 17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949290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5" name="Shape 18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857653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91" name="Shape 19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263870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00" name="Shape 20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992684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927221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16" name="Shape 21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4319357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25" name="Shape 22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579045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0" name="Shape 8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604652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34" name="Shape 23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7596328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41" name="Shape 24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0184649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48" name="Shape 24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4992163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56" name="Shape 25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6969367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62" name="Shape 26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111819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70" name="Shape 27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5644892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84" name="Shape 28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5841449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90" name="Shape 29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3223715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96" name="Shape 29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4104517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309" name="Shape 30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916832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0" name="Shape 8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4604094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318" name="Shape 31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4722006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Shape 3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328" name="Shape 32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8708236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Shape 3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339" name="Shape 33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2436533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Shape 3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347" name="Shape 34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0157504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Shape 3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358" name="Shape 35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8470759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Shape 3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370" name="Shape 37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0346503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Shape 3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377" name="Shape 37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5949782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Shape 3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387" name="Shape 38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6811256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Shape 3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393" name="Shape 39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7143849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Shape 3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399" name="Shape 39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519339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86" name="Shape 8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6746403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Shape 4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406" name="Shape 40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7901461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Shape 41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413" name="Shape 41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5485077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Shape 4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421" name="Shape 42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2136944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Shape 4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432" name="Shape 43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4808243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Shape 4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438" name="Shape 43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7395238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Shape 4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444" name="Shape 4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6396015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Shape 4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444" name="Shape 4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392663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Shape 4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451" name="Shape 45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077992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Shape 4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472" name="Shape 47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0616271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Shape 4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481" name="Shape 48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793734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2" name="Shape 9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7587056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Shape 4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492" name="Shape 49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7267502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Shape 5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503" name="Shape 50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8541316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Shape 5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520" name="Shape 52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1731211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Shape 5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529" name="Shape 52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1104730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Shape 5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539" name="Shape 53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7466959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Shape 5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548" name="Shape 54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4724484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Shape 5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554" name="Shape 55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5016286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Shape 5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560" name="Shape 56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2950475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Shape 5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560" name="Shape 56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8182772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Shape 5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572" name="Shape 57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288621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00" name="Shape 10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7765001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Shape 5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584" name="Shape 58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7327146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Shape 5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593" name="Shape 59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4078189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Shape 5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600" name="Shape 60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7119732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Shape 6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608" name="Shape 60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41242886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Shape 6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621" name="Shape 62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9347147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Shape 62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627" name="Shape 62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8445717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Shape 6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633" name="Shape 63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32277677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Shape 6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639" name="Shape 63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84722053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Shape 6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660" name="Shape 66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84301844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Shape 6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700" name="Shape 70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1658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8" name="Shape 10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32829945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Shape 7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711" name="Shape 71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624274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Shape 7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722" name="Shape 72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36506966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Shape 7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733" name="Shape 73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42958902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Shape 7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747" name="Shape 74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5225779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Shape 7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754" name="Shape 75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41258332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Shape 7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760" name="Shape 76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51685925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Shape 7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766" name="Shape 76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06285472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Shape 7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772" name="Shape 77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5035593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Shape 7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778" name="Shape 778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5210673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Shape 7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784" name="Shape 78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808154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3" name="Shape 12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5643868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Shape 7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790" name="Shape 79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16925493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Shape 7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796" name="Shape 79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27383838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Shape 8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806" name="Shape 80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01266368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Shape 8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820" name="Shape 82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36812913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Shape 8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829" name="Shape 82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8234509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Shape 8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838" name="Shape 83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42134223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Shape 8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847" name="Shape 84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68141484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Shape 8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856" name="Shape 85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21728829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Shape 8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868" name="Shape 86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74557701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Shape 8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78" name="Shape 8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721577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7" name="Shape 13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920322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1_Section Header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0" y="6524625"/>
            <a:ext cx="9144000" cy="333374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Shape 11"/>
          <p:cNvSpPr txBox="1"/>
          <p:nvPr/>
        </p:nvSpPr>
        <p:spPr>
          <a:xfrm>
            <a:off x="522287" y="6524625"/>
            <a:ext cx="8099425" cy="215899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ctr" rtl="1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800" b="0" i="0" u="none" strike="noStrike" cap="non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© כל הזכויות שמורות ל- </a:t>
            </a:r>
            <a:r>
              <a:rPr lang="en-US" sz="800" b="1" i="0" u="none" strike="noStrike" cap="non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ג'ון ברייס הדרכה בע"מ מקבוצת מטריקס</a:t>
            </a:r>
          </a:p>
        </p:txBody>
      </p:sp>
      <p:sp>
        <p:nvSpPr>
          <p:cNvPr id="12" name="Shape 12"/>
          <p:cNvSpPr txBox="1"/>
          <p:nvPr/>
        </p:nvSpPr>
        <p:spPr>
          <a:xfrm>
            <a:off x="-84138" y="6519862"/>
            <a:ext cx="619125" cy="307974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60606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1">
                <a:spcBef>
                  <a:spcPts val="0"/>
                </a:spcBef>
                <a:spcAft>
                  <a:spcPts val="0"/>
                </a:spcAft>
                <a:buSzPct val="25000"/>
                <a:buNone/>
              </a:pPr>
              <a:t>‹#›</a:t>
            </a:fld>
            <a:endParaRPr lang="en-US" sz="1400" b="0" i="0" u="none" strike="noStrike" cap="none">
              <a:solidFill>
                <a:srgbClr val="6060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Shape 13"/>
          <p:cNvSpPr txBox="1">
            <a:spLocks noGrp="1"/>
          </p:cNvSpPr>
          <p:nvPr>
            <p:ph type="title"/>
          </p:nvPr>
        </p:nvSpPr>
        <p:spPr>
          <a:xfrm>
            <a:off x="1979711" y="188641"/>
            <a:ext cx="6476255" cy="108012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r" rtl="1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E01A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1">
              <a:spcBef>
                <a:spcPts val="0"/>
              </a:spcBef>
              <a:spcAft>
                <a:spcPts val="0"/>
              </a:spcAft>
              <a:buNone/>
              <a:defRPr sz="34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1">
              <a:spcBef>
                <a:spcPts val="0"/>
              </a:spcBef>
              <a:spcAft>
                <a:spcPts val="0"/>
              </a:spcAft>
              <a:buNone/>
              <a:defRPr sz="34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1">
              <a:spcBef>
                <a:spcPts val="0"/>
              </a:spcBef>
              <a:spcAft>
                <a:spcPts val="0"/>
              </a:spcAft>
              <a:buNone/>
              <a:defRPr sz="34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1">
              <a:spcBef>
                <a:spcPts val="0"/>
              </a:spcBef>
              <a:spcAft>
                <a:spcPts val="0"/>
              </a:spcAft>
              <a:buNone/>
              <a:defRPr sz="34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ctr" rtl="1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ctr" rtl="1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ctr" rtl="1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ctr" rtl="1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body" idx="1"/>
          </p:nvPr>
        </p:nvSpPr>
        <p:spPr>
          <a:xfrm>
            <a:off x="722312" y="1340767"/>
            <a:ext cx="7772400" cy="576064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r" rtl="1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r" rtl="1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r" rtl="1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r" rtl="1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r" rtl="1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r" rtl="1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r" rtl="1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r" rtl="1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r" rtl="1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ריק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/>
          <p:nvPr/>
        </p:nvSpPr>
        <p:spPr>
          <a:xfrm>
            <a:off x="0" y="6524625"/>
            <a:ext cx="9144000" cy="333374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Shape 61"/>
          <p:cNvSpPr txBox="1"/>
          <p:nvPr/>
        </p:nvSpPr>
        <p:spPr>
          <a:xfrm>
            <a:off x="522287" y="6524625"/>
            <a:ext cx="8099425" cy="363538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ctr" rtl="1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8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© כל הזכויות שמורות ל- </a:t>
            </a:r>
            <a:r>
              <a:rPr lang="en-US" sz="800" b="1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ג'ון ברייס הדרכה בע"מ מקבוצת מטריקס</a:t>
            </a:r>
          </a:p>
          <a:p>
            <a:pPr marL="0" marR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Shape 62"/>
          <p:cNvSpPr txBox="1"/>
          <p:nvPr/>
        </p:nvSpPr>
        <p:spPr>
          <a:xfrm>
            <a:off x="-84138" y="6519862"/>
            <a:ext cx="619125" cy="307974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400">
                <a:solidFill>
                  <a:srgbClr val="60606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1">
                <a:spcBef>
                  <a:spcPts val="0"/>
                </a:spcBef>
                <a:spcAft>
                  <a:spcPts val="0"/>
                </a:spcAft>
                <a:buSzPct val="25000"/>
                <a:buNone/>
              </a:pPr>
              <a:t>‹#›</a:t>
            </a:fld>
            <a:endParaRPr lang="en-US" sz="1400">
              <a:solidFill>
                <a:srgbClr val="60606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Title and Content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 txBox="1">
            <a:spLocks noGrp="1"/>
          </p:cNvSpPr>
          <p:nvPr>
            <p:ph type="title"/>
          </p:nvPr>
        </p:nvSpPr>
        <p:spPr>
          <a:xfrm>
            <a:off x="2987824" y="128034"/>
            <a:ext cx="6048671" cy="78068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r" rtl="1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E01A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1">
              <a:spcBef>
                <a:spcPts val="0"/>
              </a:spcBef>
              <a:spcAft>
                <a:spcPts val="0"/>
              </a:spcAft>
              <a:buNone/>
              <a:defRPr sz="34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1">
              <a:spcBef>
                <a:spcPts val="0"/>
              </a:spcBef>
              <a:spcAft>
                <a:spcPts val="0"/>
              </a:spcAft>
              <a:buNone/>
              <a:defRPr sz="34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1">
              <a:spcBef>
                <a:spcPts val="0"/>
              </a:spcBef>
              <a:spcAft>
                <a:spcPts val="0"/>
              </a:spcAft>
              <a:buNone/>
              <a:defRPr sz="34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1">
              <a:spcBef>
                <a:spcPts val="0"/>
              </a:spcBef>
              <a:spcAft>
                <a:spcPts val="0"/>
              </a:spcAft>
              <a:buNone/>
              <a:defRPr sz="34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ctr" rtl="1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ctr" rtl="1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ctr" rtl="1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ctr" rtl="1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2843808" y="1484783"/>
            <a:ext cx="5842992" cy="21602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r" rtl="1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r" rtl="1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r" rtl="1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r" rtl="1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r" rtl="1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01600" algn="r" rtl="1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101600" algn="r" rtl="1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101600" algn="r" rtl="1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101600" algn="r" rtl="1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6" name="Shape 66"/>
          <p:cNvSpPr txBox="1">
            <a:spLocks noGrp="1"/>
          </p:cNvSpPr>
          <p:nvPr>
            <p:ph type="body" idx="2"/>
          </p:nvPr>
        </p:nvSpPr>
        <p:spPr>
          <a:xfrm>
            <a:off x="2843808" y="3933055"/>
            <a:ext cx="5842992" cy="237626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r" rtl="1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r" rtl="1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r" rtl="1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r" rtl="1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r" rtl="1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01600" algn="r" rtl="1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101600" algn="r" rtl="1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101600" algn="r" rtl="1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101600" algn="r" rtl="1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Custom Layout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 txBox="1">
            <a:spLocks noGrp="1"/>
          </p:cNvSpPr>
          <p:nvPr>
            <p:ph type="title"/>
          </p:nvPr>
        </p:nvSpPr>
        <p:spPr>
          <a:xfrm>
            <a:off x="457200" y="2286790"/>
            <a:ext cx="8229600" cy="70971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1">
              <a:spcBef>
                <a:spcPts val="0"/>
              </a:spcBef>
              <a:spcAft>
                <a:spcPts val="0"/>
              </a:spcAft>
              <a:buNone/>
              <a:defRPr sz="45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1">
              <a:spcBef>
                <a:spcPts val="0"/>
              </a:spcBef>
              <a:spcAft>
                <a:spcPts val="0"/>
              </a:spcAft>
              <a:buNone/>
              <a:defRPr sz="34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1">
              <a:spcBef>
                <a:spcPts val="0"/>
              </a:spcBef>
              <a:spcAft>
                <a:spcPts val="0"/>
              </a:spcAft>
              <a:buNone/>
              <a:defRPr sz="34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1">
              <a:spcBef>
                <a:spcPts val="0"/>
              </a:spcBef>
              <a:spcAft>
                <a:spcPts val="0"/>
              </a:spcAft>
              <a:buNone/>
              <a:defRPr sz="34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1">
              <a:spcBef>
                <a:spcPts val="0"/>
              </a:spcBef>
              <a:spcAft>
                <a:spcPts val="0"/>
              </a:spcAft>
              <a:buNone/>
              <a:defRPr sz="34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ctr" rtl="1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ctr" rtl="1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ctr" rtl="1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ctr" rtl="1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body" idx="1"/>
          </p:nvPr>
        </p:nvSpPr>
        <p:spPr>
          <a:xfrm>
            <a:off x="684212" y="3500808"/>
            <a:ext cx="7848599" cy="57626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ctr" rtl="1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127000" algn="r" rtl="1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2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69850" algn="r" rtl="1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69850" algn="r" rtl="1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2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69850" algn="r" rtl="1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01600" algn="r" rtl="1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101600" algn="r" rtl="1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101600" algn="r" rtl="1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101600" algn="r" rtl="1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כותרת ותוכן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/>
          <p:nvPr/>
        </p:nvSpPr>
        <p:spPr>
          <a:xfrm>
            <a:off x="0" y="6524625"/>
            <a:ext cx="9144000" cy="333374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Shape 17"/>
          <p:cNvSpPr txBox="1"/>
          <p:nvPr/>
        </p:nvSpPr>
        <p:spPr>
          <a:xfrm>
            <a:off x="522287" y="6524625"/>
            <a:ext cx="8099425" cy="363538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ctr" rtl="1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800" b="0" i="0" u="none" strike="noStrike" cap="non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© כל הזכויות שמורות ל- </a:t>
            </a:r>
            <a:r>
              <a:rPr lang="en-US" sz="800" b="1" i="0" u="none" strike="noStrike" cap="non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ג'ון ברייס הדרכה בע"מ מקבוצת מטריקס</a:t>
            </a:r>
          </a:p>
          <a:p>
            <a:pPr marL="0" marR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endParaRPr sz="800" b="0" i="0" u="none" strike="noStrike" cap="none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Shape 18"/>
          <p:cNvSpPr txBox="1"/>
          <p:nvPr/>
        </p:nvSpPr>
        <p:spPr>
          <a:xfrm>
            <a:off x="-84138" y="6519862"/>
            <a:ext cx="619125" cy="307974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60606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1">
                <a:spcBef>
                  <a:spcPts val="0"/>
                </a:spcBef>
                <a:spcAft>
                  <a:spcPts val="0"/>
                </a:spcAft>
                <a:buSzPct val="25000"/>
                <a:buNone/>
              </a:pPr>
              <a:t>‹#›</a:t>
            </a:fld>
            <a:endParaRPr lang="en-US" sz="1400" b="0" i="0" u="none" strike="noStrike" cap="none">
              <a:solidFill>
                <a:srgbClr val="6060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Shape 19"/>
          <p:cNvSpPr txBox="1">
            <a:spLocks noGrp="1"/>
          </p:cNvSpPr>
          <p:nvPr>
            <p:ph type="title"/>
          </p:nvPr>
        </p:nvSpPr>
        <p:spPr>
          <a:xfrm>
            <a:off x="2987824" y="128034"/>
            <a:ext cx="6048671" cy="78068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r" rtl="1">
              <a:spcBef>
                <a:spcPts val="0"/>
              </a:spcBef>
              <a:spcAft>
                <a:spcPts val="0"/>
              </a:spcAft>
              <a:buNone/>
              <a:defRPr sz="3000" b="1" i="0" u="none" strike="noStrike" cap="none">
                <a:solidFill>
                  <a:srgbClr val="E01A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1">
              <a:spcBef>
                <a:spcPts val="0"/>
              </a:spcBef>
              <a:spcAft>
                <a:spcPts val="0"/>
              </a:spcAft>
              <a:buNone/>
              <a:defRPr sz="34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1">
              <a:spcBef>
                <a:spcPts val="0"/>
              </a:spcBef>
              <a:spcAft>
                <a:spcPts val="0"/>
              </a:spcAft>
              <a:buNone/>
              <a:defRPr sz="34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1">
              <a:spcBef>
                <a:spcPts val="0"/>
              </a:spcBef>
              <a:spcAft>
                <a:spcPts val="0"/>
              </a:spcAft>
              <a:buNone/>
              <a:defRPr sz="34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1">
              <a:spcBef>
                <a:spcPts val="0"/>
              </a:spcBef>
              <a:spcAft>
                <a:spcPts val="0"/>
              </a:spcAft>
              <a:buNone/>
              <a:defRPr sz="34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ctr" rtl="1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ctr" rtl="1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ctr" rtl="1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ctr" rtl="1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body" idx="1"/>
          </p:nvPr>
        </p:nvSpPr>
        <p:spPr>
          <a:xfrm>
            <a:off x="457200" y="1484783"/>
            <a:ext cx="8229600" cy="489654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r" rtl="1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r" rtl="1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r" rtl="1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r" rtl="1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r" rtl="1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01600" algn="r" rtl="1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101600" algn="r" rtl="1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101600" algn="r" rtl="1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101600" algn="r" rtl="1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שקופית כותרת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/>
          <p:nvPr/>
        </p:nvSpPr>
        <p:spPr>
          <a:xfrm>
            <a:off x="0" y="6524625"/>
            <a:ext cx="9144000" cy="333374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Shape 23"/>
          <p:cNvSpPr txBox="1"/>
          <p:nvPr/>
        </p:nvSpPr>
        <p:spPr>
          <a:xfrm>
            <a:off x="522287" y="6597650"/>
            <a:ext cx="8099425" cy="215899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ctr" rtl="1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800" b="0" i="0" u="none" strike="noStrike" cap="non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© כל הזכויות שמורות ל- </a:t>
            </a:r>
            <a:r>
              <a:rPr lang="en-US" sz="800" b="1" i="0" u="none" strike="noStrike" cap="non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ג'ון ברייס הדרכה בע"מ מקבוצת מטריקס</a:t>
            </a:r>
          </a:p>
        </p:txBody>
      </p:sp>
      <p:sp>
        <p:nvSpPr>
          <p:cNvPr id="24" name="Shape 24"/>
          <p:cNvSpPr txBox="1"/>
          <p:nvPr/>
        </p:nvSpPr>
        <p:spPr>
          <a:xfrm>
            <a:off x="-84138" y="6519862"/>
            <a:ext cx="619125" cy="307974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60606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1">
                <a:spcBef>
                  <a:spcPts val="0"/>
                </a:spcBef>
                <a:spcAft>
                  <a:spcPts val="0"/>
                </a:spcAft>
                <a:buSzPct val="25000"/>
                <a:buNone/>
              </a:pPr>
              <a:t>‹#›</a:t>
            </a:fld>
            <a:endParaRPr lang="en-US" sz="1400" b="0" i="0" u="none" strike="noStrike" cap="none">
              <a:solidFill>
                <a:srgbClr val="6060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Shape 25"/>
          <p:cNvSpPr txBox="1">
            <a:spLocks noGrp="1"/>
          </p:cNvSpPr>
          <p:nvPr>
            <p:ph type="ctrTitle"/>
          </p:nvPr>
        </p:nvSpPr>
        <p:spPr>
          <a:xfrm>
            <a:off x="685800" y="1628800"/>
            <a:ext cx="7772400" cy="1470024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1">
              <a:spcBef>
                <a:spcPts val="0"/>
              </a:spcBef>
              <a:spcAft>
                <a:spcPts val="0"/>
              </a:spcAft>
              <a:buNone/>
              <a:defRPr sz="3400" b="1" i="0" u="none" strike="noStrike" cap="none">
                <a:solidFill>
                  <a:srgbClr val="E01A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1">
              <a:spcBef>
                <a:spcPts val="0"/>
              </a:spcBef>
              <a:spcAft>
                <a:spcPts val="0"/>
              </a:spcAft>
              <a:buNone/>
              <a:defRPr sz="34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1">
              <a:spcBef>
                <a:spcPts val="0"/>
              </a:spcBef>
              <a:spcAft>
                <a:spcPts val="0"/>
              </a:spcAft>
              <a:buNone/>
              <a:defRPr sz="34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1">
              <a:spcBef>
                <a:spcPts val="0"/>
              </a:spcBef>
              <a:spcAft>
                <a:spcPts val="0"/>
              </a:spcAft>
              <a:buNone/>
              <a:defRPr sz="34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1">
              <a:spcBef>
                <a:spcPts val="0"/>
              </a:spcBef>
              <a:spcAft>
                <a:spcPts val="0"/>
              </a:spcAft>
              <a:buNone/>
              <a:defRPr sz="34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ctr" rtl="1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ctr" rtl="1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ctr" rtl="1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ctr" rtl="1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subTitle" idx="1"/>
          </p:nvPr>
        </p:nvSpPr>
        <p:spPr>
          <a:xfrm>
            <a:off x="1371600" y="3548607"/>
            <a:ext cx="6400799" cy="1752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ctr" rtl="1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ctr" rtl="1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ctr" rtl="1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ctr" rtl="1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ctr" rtl="1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ctr" rtl="1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ctr" rtl="1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ctr" rtl="1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ctr" rtl="1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/>
          <p:nvPr/>
        </p:nvSpPr>
        <p:spPr>
          <a:xfrm>
            <a:off x="0" y="6524625"/>
            <a:ext cx="9144000" cy="333374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Shape 29"/>
          <p:cNvSpPr txBox="1"/>
          <p:nvPr/>
        </p:nvSpPr>
        <p:spPr>
          <a:xfrm>
            <a:off x="522287" y="6524625"/>
            <a:ext cx="8099425" cy="363538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ctr" rtl="1"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ct val="100000"/>
              <a:buFont typeface="Arial"/>
              <a:buChar char="•"/>
            </a:pPr>
            <a:r>
              <a:rPr lang="en-US" sz="800" b="0" i="0" u="none" strike="noStrike" cap="non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© כל הזכויות שמורות ל- </a:t>
            </a:r>
            <a:r>
              <a:rPr lang="en-US" sz="800" b="1" i="0" u="none" strike="noStrike" cap="non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ג'ון ברייס הדרכה בע"מ מקבוצת מטריקס</a:t>
            </a:r>
          </a:p>
          <a:p>
            <a:pPr marL="0" marR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endParaRPr sz="800" b="0" i="0" u="none" strike="noStrike" cap="none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Shape 30"/>
          <p:cNvSpPr txBox="1"/>
          <p:nvPr/>
        </p:nvSpPr>
        <p:spPr>
          <a:xfrm>
            <a:off x="-84138" y="6519862"/>
            <a:ext cx="619125" cy="307974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60606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1">
                <a:spcBef>
                  <a:spcPts val="0"/>
                </a:spcBef>
                <a:spcAft>
                  <a:spcPts val="0"/>
                </a:spcAft>
                <a:buSzPct val="25000"/>
                <a:buNone/>
              </a:pPr>
              <a:t>‹#›</a:t>
            </a:fld>
            <a:endParaRPr lang="en-US" sz="1400" b="0" i="0" u="none" strike="noStrike" cap="none">
              <a:solidFill>
                <a:srgbClr val="6060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Shape 31"/>
          <p:cNvSpPr txBox="1">
            <a:spLocks noGrp="1"/>
          </p:cNvSpPr>
          <p:nvPr>
            <p:ph type="title"/>
          </p:nvPr>
        </p:nvSpPr>
        <p:spPr>
          <a:xfrm>
            <a:off x="457200" y="1341437"/>
            <a:ext cx="8229600" cy="77946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1">
              <a:spcBef>
                <a:spcPts val="0"/>
              </a:spcBef>
              <a:spcAft>
                <a:spcPts val="0"/>
              </a:spcAft>
              <a:buNone/>
              <a:defRPr sz="3000" b="1" i="0" u="none" strike="noStrike" cap="none">
                <a:solidFill>
                  <a:srgbClr val="E01A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1">
              <a:spcBef>
                <a:spcPts val="0"/>
              </a:spcBef>
              <a:spcAft>
                <a:spcPts val="0"/>
              </a:spcAft>
              <a:buNone/>
              <a:defRPr sz="34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1">
              <a:spcBef>
                <a:spcPts val="0"/>
              </a:spcBef>
              <a:spcAft>
                <a:spcPts val="0"/>
              </a:spcAft>
              <a:buNone/>
              <a:defRPr sz="34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1">
              <a:spcBef>
                <a:spcPts val="0"/>
              </a:spcBef>
              <a:spcAft>
                <a:spcPts val="0"/>
              </a:spcAft>
              <a:buNone/>
              <a:defRPr sz="34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1">
              <a:spcBef>
                <a:spcPts val="0"/>
              </a:spcBef>
              <a:spcAft>
                <a:spcPts val="0"/>
              </a:spcAft>
              <a:buNone/>
              <a:defRPr sz="34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ctr" rtl="1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ctr" rtl="1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ctr" rtl="1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ctr" rtl="1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body" idx="1"/>
          </p:nvPr>
        </p:nvSpPr>
        <p:spPr>
          <a:xfrm>
            <a:off x="457200" y="2420938"/>
            <a:ext cx="8229600" cy="3960811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342900" marR="0" lvl="0" indent="-203200" algn="r" rtl="1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146050" algn="r" rtl="1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88900" algn="r" rtl="1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88900" algn="r" rtl="1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88900" algn="r" rtl="1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01600" algn="r" rtl="1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101600" algn="r" rtl="1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101600" algn="r" rtl="1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101600" algn="r" rtl="1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כותרת מקטע עליונה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/>
          <p:nvPr/>
        </p:nvSpPr>
        <p:spPr>
          <a:xfrm>
            <a:off x="0" y="6524625"/>
            <a:ext cx="9144000" cy="333374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Shape 35"/>
          <p:cNvSpPr txBox="1"/>
          <p:nvPr/>
        </p:nvSpPr>
        <p:spPr>
          <a:xfrm>
            <a:off x="522287" y="6524625"/>
            <a:ext cx="8099425" cy="363538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ctr" rtl="1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800" b="0" i="0" u="none" strike="noStrike" cap="non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© כל הזכויות שמורות ל- </a:t>
            </a:r>
            <a:r>
              <a:rPr lang="en-US" sz="800" b="1" i="0" u="none" strike="noStrike" cap="non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ג'ון ברייס הדרכה בע"מ מקבוצת מטריקס</a:t>
            </a:r>
          </a:p>
          <a:p>
            <a:pPr marL="0" marR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endParaRPr sz="800" b="0" i="0" u="none" strike="noStrike" cap="none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Shape 36"/>
          <p:cNvSpPr txBox="1"/>
          <p:nvPr/>
        </p:nvSpPr>
        <p:spPr>
          <a:xfrm>
            <a:off x="-84138" y="6519862"/>
            <a:ext cx="619125" cy="307974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60606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1">
                <a:spcBef>
                  <a:spcPts val="0"/>
                </a:spcBef>
                <a:spcAft>
                  <a:spcPts val="0"/>
                </a:spcAft>
                <a:buSzPct val="25000"/>
                <a:buNone/>
              </a:pPr>
              <a:t>‹#›</a:t>
            </a:fld>
            <a:endParaRPr lang="en-US" sz="1400" b="0" i="0" u="none" strike="noStrike" cap="none">
              <a:solidFill>
                <a:srgbClr val="6060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722312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r" rtl="1">
              <a:spcBef>
                <a:spcPts val="0"/>
              </a:spcBef>
              <a:spcAft>
                <a:spcPts val="0"/>
              </a:spcAft>
              <a:buNone/>
              <a:defRPr sz="3500" b="1" i="0" u="none" strike="noStrike" cap="none">
                <a:solidFill>
                  <a:srgbClr val="E01A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1">
              <a:spcBef>
                <a:spcPts val="0"/>
              </a:spcBef>
              <a:spcAft>
                <a:spcPts val="0"/>
              </a:spcAft>
              <a:buNone/>
              <a:defRPr sz="34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1">
              <a:spcBef>
                <a:spcPts val="0"/>
              </a:spcBef>
              <a:spcAft>
                <a:spcPts val="0"/>
              </a:spcAft>
              <a:buNone/>
              <a:defRPr sz="34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1">
              <a:spcBef>
                <a:spcPts val="0"/>
              </a:spcBef>
              <a:spcAft>
                <a:spcPts val="0"/>
              </a:spcAft>
              <a:buNone/>
              <a:defRPr sz="34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1">
              <a:spcBef>
                <a:spcPts val="0"/>
              </a:spcBef>
              <a:spcAft>
                <a:spcPts val="0"/>
              </a:spcAft>
              <a:buNone/>
              <a:defRPr sz="34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ctr" rtl="1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ctr" rtl="1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ctr" rtl="1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ctr" rtl="1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body" idx="1"/>
          </p:nvPr>
        </p:nvSpPr>
        <p:spPr>
          <a:xfrm>
            <a:off x="722312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r" rtl="1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r" rtl="1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r" rtl="1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r" rtl="1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r" rtl="1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r" rtl="1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r" rtl="1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r" rtl="1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r" rtl="1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itle and Conten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/>
          <p:nvPr/>
        </p:nvSpPr>
        <p:spPr>
          <a:xfrm>
            <a:off x="0" y="6524625"/>
            <a:ext cx="9144000" cy="333374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Shape 41"/>
          <p:cNvSpPr txBox="1"/>
          <p:nvPr/>
        </p:nvSpPr>
        <p:spPr>
          <a:xfrm>
            <a:off x="522287" y="6524625"/>
            <a:ext cx="8099425" cy="215899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ctr" rtl="1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800" b="0" i="0" u="none" strike="noStrike" cap="non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© כל הזכויות שמורות ל- </a:t>
            </a:r>
            <a:r>
              <a:rPr lang="en-US" sz="800" b="1" i="0" u="none" strike="noStrike" cap="non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ג'ון ברייס הדרכה בע"מ מקבוצת מטריקס</a:t>
            </a:r>
          </a:p>
        </p:txBody>
      </p:sp>
      <p:sp>
        <p:nvSpPr>
          <p:cNvPr id="42" name="Shape 42"/>
          <p:cNvSpPr txBox="1"/>
          <p:nvPr/>
        </p:nvSpPr>
        <p:spPr>
          <a:xfrm>
            <a:off x="-84138" y="6519862"/>
            <a:ext cx="619125" cy="307974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60606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1">
                <a:spcBef>
                  <a:spcPts val="0"/>
                </a:spcBef>
                <a:spcAft>
                  <a:spcPts val="0"/>
                </a:spcAft>
                <a:buSzPct val="25000"/>
                <a:buNone/>
              </a:pPr>
              <a:t>‹#›</a:t>
            </a:fld>
            <a:endParaRPr lang="en-US" sz="1400" b="0" i="0" u="none" strike="noStrike" cap="none">
              <a:solidFill>
                <a:srgbClr val="6060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Shape 43"/>
          <p:cNvSpPr txBox="1">
            <a:spLocks noGrp="1"/>
          </p:cNvSpPr>
          <p:nvPr>
            <p:ph type="title"/>
          </p:nvPr>
        </p:nvSpPr>
        <p:spPr>
          <a:xfrm>
            <a:off x="2987824" y="128034"/>
            <a:ext cx="6048671" cy="78068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r" rtl="1">
              <a:spcBef>
                <a:spcPts val="0"/>
              </a:spcBef>
              <a:spcAft>
                <a:spcPts val="0"/>
              </a:spcAft>
              <a:buNone/>
              <a:defRPr sz="3000" b="1" i="0" u="none" strike="noStrike" cap="none">
                <a:solidFill>
                  <a:srgbClr val="E01A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1">
              <a:spcBef>
                <a:spcPts val="0"/>
              </a:spcBef>
              <a:spcAft>
                <a:spcPts val="0"/>
              </a:spcAft>
              <a:buNone/>
              <a:defRPr sz="34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1">
              <a:spcBef>
                <a:spcPts val="0"/>
              </a:spcBef>
              <a:spcAft>
                <a:spcPts val="0"/>
              </a:spcAft>
              <a:buNone/>
              <a:defRPr sz="34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1">
              <a:spcBef>
                <a:spcPts val="0"/>
              </a:spcBef>
              <a:spcAft>
                <a:spcPts val="0"/>
              </a:spcAft>
              <a:buNone/>
              <a:defRPr sz="34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1">
              <a:spcBef>
                <a:spcPts val="0"/>
              </a:spcBef>
              <a:spcAft>
                <a:spcPts val="0"/>
              </a:spcAft>
              <a:buNone/>
              <a:defRPr sz="34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ctr" rtl="1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ctr" rtl="1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ctr" rtl="1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ctr" rtl="1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body" idx="1"/>
          </p:nvPr>
        </p:nvSpPr>
        <p:spPr>
          <a:xfrm>
            <a:off x="2843808" y="1484783"/>
            <a:ext cx="5842992" cy="21602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r" rtl="1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r" rtl="1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r" rtl="1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r" rtl="1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r" rtl="1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01600" algn="r" rtl="1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101600" algn="r" rtl="1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101600" algn="r" rtl="1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101600" algn="r" rtl="1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body" idx="2"/>
          </p:nvPr>
        </p:nvSpPr>
        <p:spPr>
          <a:xfrm>
            <a:off x="2843808" y="3933055"/>
            <a:ext cx="5842992" cy="237626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r" rtl="1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r" rtl="1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r" rtl="1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r" rtl="1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r" rtl="1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01600" algn="r" rtl="1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101600" algn="r" rtl="1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101600" algn="r" rtl="1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101600" algn="r" rtl="1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פריסה מותאמת אישית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>
            <a:spLocks noGrp="1"/>
          </p:cNvSpPr>
          <p:nvPr>
            <p:ph type="title"/>
          </p:nvPr>
        </p:nvSpPr>
        <p:spPr>
          <a:xfrm>
            <a:off x="457200" y="2286790"/>
            <a:ext cx="8229600" cy="70971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1">
              <a:spcBef>
                <a:spcPts val="0"/>
              </a:spcBef>
              <a:spcAft>
                <a:spcPts val="0"/>
              </a:spcAft>
              <a:buNone/>
              <a:defRPr sz="4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1">
              <a:spcBef>
                <a:spcPts val="0"/>
              </a:spcBef>
              <a:spcAft>
                <a:spcPts val="0"/>
              </a:spcAft>
              <a:buNone/>
              <a:defRPr sz="34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1">
              <a:spcBef>
                <a:spcPts val="0"/>
              </a:spcBef>
              <a:spcAft>
                <a:spcPts val="0"/>
              </a:spcAft>
              <a:buNone/>
              <a:defRPr sz="34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1">
              <a:spcBef>
                <a:spcPts val="0"/>
              </a:spcBef>
              <a:spcAft>
                <a:spcPts val="0"/>
              </a:spcAft>
              <a:buNone/>
              <a:defRPr sz="34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1">
              <a:spcBef>
                <a:spcPts val="0"/>
              </a:spcBef>
              <a:spcAft>
                <a:spcPts val="0"/>
              </a:spcAft>
              <a:buNone/>
              <a:defRPr sz="34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ctr" rtl="1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ctr" rtl="1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ctr" rtl="1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ctr" rtl="1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body" idx="1"/>
          </p:nvPr>
        </p:nvSpPr>
        <p:spPr>
          <a:xfrm>
            <a:off x="684212" y="3500808"/>
            <a:ext cx="7848599" cy="57626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ctr" rtl="1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127000" algn="r" rtl="1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2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69850" algn="r" rtl="1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69850" algn="r" rtl="1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2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69850" algn="r" rtl="1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01600" algn="r" rtl="1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101600" algn="r" rtl="1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101600" algn="r" rtl="1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101600" algn="r" rtl="1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דף שער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Shape 50" descr="front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3175"/>
            <a:ext cx="9166224" cy="6545263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Shape 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89813" y="5775325"/>
            <a:ext cx="1536699" cy="606425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Shape 52"/>
          <p:cNvSpPr txBox="1">
            <a:spLocks noGrp="1"/>
          </p:cNvSpPr>
          <p:nvPr>
            <p:ph type="title"/>
          </p:nvPr>
        </p:nvSpPr>
        <p:spPr>
          <a:xfrm>
            <a:off x="2123727" y="345933"/>
            <a:ext cx="6332885" cy="922479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1">
              <a:spcBef>
                <a:spcPts val="0"/>
              </a:spcBef>
              <a:spcAft>
                <a:spcPts val="0"/>
              </a:spcAft>
              <a:buNone/>
              <a:defRPr sz="3400" b="1" i="0" u="none" strike="noStrike" cap="none">
                <a:solidFill>
                  <a:srgbClr val="E01A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1">
              <a:spcBef>
                <a:spcPts val="0"/>
              </a:spcBef>
              <a:spcAft>
                <a:spcPts val="0"/>
              </a:spcAft>
              <a:buNone/>
              <a:defRPr sz="34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1">
              <a:spcBef>
                <a:spcPts val="0"/>
              </a:spcBef>
              <a:spcAft>
                <a:spcPts val="0"/>
              </a:spcAft>
              <a:buNone/>
              <a:defRPr sz="34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1">
              <a:spcBef>
                <a:spcPts val="0"/>
              </a:spcBef>
              <a:spcAft>
                <a:spcPts val="0"/>
              </a:spcAft>
              <a:buNone/>
              <a:defRPr sz="34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1">
              <a:spcBef>
                <a:spcPts val="0"/>
              </a:spcBef>
              <a:spcAft>
                <a:spcPts val="0"/>
              </a:spcAft>
              <a:buNone/>
              <a:defRPr sz="34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ctr" rtl="1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ctr" rtl="1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ctr" rtl="1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ctr" rtl="1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body" idx="1"/>
          </p:nvPr>
        </p:nvSpPr>
        <p:spPr>
          <a:xfrm>
            <a:off x="876679" y="1064895"/>
            <a:ext cx="7618032" cy="492441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342900" marR="0" lvl="0" indent="-184150" algn="r" rtl="1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127000" algn="r" rtl="1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2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69850" algn="r" rtl="1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69850" algn="r" rtl="1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2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69850" algn="r" rtl="1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01600" algn="r" rtl="1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101600" algn="r" rtl="1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101600" algn="r" rtl="1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101600" algn="r" rtl="1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כותרת בלבד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/>
          <p:nvPr/>
        </p:nvSpPr>
        <p:spPr>
          <a:xfrm>
            <a:off x="0" y="6524625"/>
            <a:ext cx="9144000" cy="333374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Shape 56"/>
          <p:cNvSpPr txBox="1"/>
          <p:nvPr/>
        </p:nvSpPr>
        <p:spPr>
          <a:xfrm>
            <a:off x="522287" y="6524625"/>
            <a:ext cx="8099425" cy="215899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ctr" rtl="1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8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© כל הזכויות שמורות ל- </a:t>
            </a:r>
            <a:r>
              <a:rPr lang="en-US" sz="800" b="1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ג'ון ברייס הדרכה בע"מ מקבוצת מטריקס</a:t>
            </a:r>
          </a:p>
        </p:txBody>
      </p:sp>
      <p:sp>
        <p:nvSpPr>
          <p:cNvPr id="57" name="Shape 57"/>
          <p:cNvSpPr txBox="1"/>
          <p:nvPr/>
        </p:nvSpPr>
        <p:spPr>
          <a:xfrm>
            <a:off x="-84138" y="6519862"/>
            <a:ext cx="619125" cy="307974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400">
                <a:solidFill>
                  <a:srgbClr val="60606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1">
                <a:spcBef>
                  <a:spcPts val="0"/>
                </a:spcBef>
                <a:spcAft>
                  <a:spcPts val="0"/>
                </a:spcAft>
                <a:buSzPct val="25000"/>
                <a:buNone/>
              </a:pPr>
              <a:t>‹#›</a:t>
            </a:fld>
            <a:endParaRPr lang="en-US" sz="1400">
              <a:solidFill>
                <a:srgbClr val="6060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Shape 58"/>
          <p:cNvSpPr txBox="1">
            <a:spLocks noGrp="1"/>
          </p:cNvSpPr>
          <p:nvPr>
            <p:ph type="title"/>
          </p:nvPr>
        </p:nvSpPr>
        <p:spPr>
          <a:xfrm>
            <a:off x="457200" y="1341437"/>
            <a:ext cx="8229600" cy="77946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1">
              <a:spcBef>
                <a:spcPts val="0"/>
              </a:spcBef>
              <a:spcAft>
                <a:spcPts val="0"/>
              </a:spcAft>
              <a:buNone/>
              <a:defRPr sz="3000" b="1" i="0" u="none" strike="noStrike" cap="none">
                <a:solidFill>
                  <a:srgbClr val="E01A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1">
              <a:spcBef>
                <a:spcPts val="0"/>
              </a:spcBef>
              <a:spcAft>
                <a:spcPts val="0"/>
              </a:spcAft>
              <a:buNone/>
              <a:defRPr sz="34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1">
              <a:spcBef>
                <a:spcPts val="0"/>
              </a:spcBef>
              <a:spcAft>
                <a:spcPts val="0"/>
              </a:spcAft>
              <a:buNone/>
              <a:defRPr sz="34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1">
              <a:spcBef>
                <a:spcPts val="0"/>
              </a:spcBef>
              <a:spcAft>
                <a:spcPts val="0"/>
              </a:spcAft>
              <a:buNone/>
              <a:defRPr sz="34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1">
              <a:spcBef>
                <a:spcPts val="0"/>
              </a:spcBef>
              <a:spcAft>
                <a:spcPts val="0"/>
              </a:spcAft>
              <a:buNone/>
              <a:defRPr sz="34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ctr" rtl="1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ctr" rtl="1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ctr" rtl="1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ctr" rtl="1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4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457200" y="1341437"/>
            <a:ext cx="8229600" cy="77946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1">
              <a:spcBef>
                <a:spcPts val="0"/>
              </a:spcBef>
              <a:spcAft>
                <a:spcPts val="0"/>
              </a:spcAft>
              <a:buNone/>
              <a:defRPr sz="3400" b="1" i="0" u="none" strike="noStrike" cap="none">
                <a:solidFill>
                  <a:srgbClr val="E01A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1">
              <a:spcBef>
                <a:spcPts val="0"/>
              </a:spcBef>
              <a:spcAft>
                <a:spcPts val="0"/>
              </a:spcAft>
              <a:buNone/>
              <a:defRPr sz="34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1">
              <a:spcBef>
                <a:spcPts val="0"/>
              </a:spcBef>
              <a:spcAft>
                <a:spcPts val="0"/>
              </a:spcAft>
              <a:buNone/>
              <a:defRPr sz="34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1">
              <a:spcBef>
                <a:spcPts val="0"/>
              </a:spcBef>
              <a:spcAft>
                <a:spcPts val="0"/>
              </a:spcAft>
              <a:buNone/>
              <a:defRPr sz="34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1">
              <a:spcBef>
                <a:spcPts val="0"/>
              </a:spcBef>
              <a:spcAft>
                <a:spcPts val="0"/>
              </a:spcAft>
              <a:buNone/>
              <a:defRPr sz="34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ctr" rtl="1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ctr" rtl="1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ctr" rtl="1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ctr" rtl="1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457200" y="2420938"/>
            <a:ext cx="8229600" cy="3960811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342900" marR="0" lvl="0" indent="-184150" algn="r" rtl="1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127000" algn="r" rtl="1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2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69850" algn="r" rtl="1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69850" algn="r" rtl="1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2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69850" algn="r" rtl="1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01600" algn="r" rtl="1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101600" algn="r" rtl="1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101600" algn="r" rtl="1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101600" algn="r" rtl="1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8" name="Shape 8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250825" y="188913"/>
            <a:ext cx="1657350" cy="684211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api.jquery.com/class-selector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api.jquery.com/class-selector/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api.jquery.com/class-selector/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youtu.be/nftNBS1DntU" TargetMode="Externa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kYZeuWw-dEc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BlG8szCsTsY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WsaUytxAw78" TargetMode="Externa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a02-DGaRyXk" TargetMode="External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1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3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5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7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youtu.be/u0NlNSmNHL8" TargetMode="External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5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5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7.png"/><Relationship Id="rId4" Type="http://schemas.openxmlformats.org/officeDocument/2006/relationships/hyperlink" Target="http://jqueryui.com/" TargetMode="Externa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2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4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9.pn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Shape 74" descr="front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3504" y="-17362"/>
            <a:ext cx="9351963" cy="7013576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>
            <a:off x="152400" y="292101"/>
            <a:ext cx="5324474" cy="1079499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400" b="1" i="0" u="none" strike="noStrike" cap="none" dirty="0">
                <a:solidFill>
                  <a:srgbClr val="E01A26"/>
                </a:solidFill>
                <a:latin typeface="Arial"/>
                <a:ea typeface="Arial"/>
                <a:cs typeface="Arial"/>
                <a:sym typeface="Arial"/>
              </a:rPr>
              <a:t>JQUERY</a:t>
            </a:r>
          </a:p>
        </p:txBody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152400" y="1371600"/>
            <a:ext cx="4002088" cy="57626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2400" b="1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ספריית</a:t>
            </a:r>
            <a:r>
              <a:rPr lang="en-US" sz="2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1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פיתוח</a:t>
            </a:r>
            <a:r>
              <a:rPr lang="en-US" sz="2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1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לצד</a:t>
            </a:r>
            <a:r>
              <a:rPr lang="en-US" sz="2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client</a:t>
            </a:r>
          </a:p>
        </p:txBody>
      </p:sp>
      <p:pic>
        <p:nvPicPr>
          <p:cNvPr id="77" name="Shape 7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451725" y="5805487"/>
            <a:ext cx="1452562" cy="6016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 txBox="1">
            <a:spLocks noGrp="1"/>
          </p:cNvSpPr>
          <p:nvPr>
            <p:ph type="body" idx="1"/>
          </p:nvPr>
        </p:nvSpPr>
        <p:spPr>
          <a:xfrm>
            <a:off x="457200" y="1484312"/>
            <a:ext cx="8229600" cy="4897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just" rt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dirty="0" err="1" smtClean="0"/>
              <a:t>קודjQuery</a:t>
            </a:r>
            <a:r>
              <a:rPr lang="en-US" dirty="0" smtClean="0"/>
              <a:t> </a:t>
            </a:r>
            <a:r>
              <a:rPr lang="he-IL" dirty="0" smtClean="0"/>
              <a:t> ה</a:t>
            </a:r>
            <a:r>
              <a:rPr lang="en-US" dirty="0" err="1" smtClean="0"/>
              <a:t>ניגש</a:t>
            </a:r>
            <a:r>
              <a:rPr lang="en-US" dirty="0" smtClean="0"/>
              <a:t> </a:t>
            </a:r>
            <a:r>
              <a:rPr lang="en-US" dirty="0" err="1"/>
              <a:t>לאלמנטים</a:t>
            </a:r>
            <a:r>
              <a:rPr lang="en-US" dirty="0"/>
              <a:t> </a:t>
            </a:r>
            <a:r>
              <a:rPr lang="en-US" dirty="0" err="1"/>
              <a:t>בדף</a:t>
            </a:r>
            <a:r>
              <a:rPr lang="en-US" dirty="0"/>
              <a:t>, </a:t>
            </a:r>
            <a:r>
              <a:rPr lang="en-US" dirty="0" err="1"/>
              <a:t>ירשם</a:t>
            </a:r>
            <a:r>
              <a:rPr lang="en-US" dirty="0"/>
              <a:t> </a:t>
            </a:r>
            <a:r>
              <a:rPr lang="en-US" dirty="0" err="1"/>
              <a:t>בארוע</a:t>
            </a:r>
            <a:r>
              <a:rPr lang="en-US" sz="2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dirty="0"/>
              <a:t>document ready</a:t>
            </a:r>
          </a:p>
          <a:p>
            <a:pPr marL="0" marR="0" lvl="0" indent="0" algn="just" rtl="1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endParaRPr sz="2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Shape 153"/>
          <p:cNvSpPr/>
          <p:nvPr/>
        </p:nvSpPr>
        <p:spPr>
          <a:xfrm>
            <a:off x="5541824" y="2297100"/>
            <a:ext cx="26565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5200" rIns="91425" bIns="952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Quattrocento Sans"/>
              <a:buNone/>
            </a:pPr>
            <a:r>
              <a:rPr lang="en-US" b="1" dirty="0" err="1"/>
              <a:t>תחביר</a:t>
            </a:r>
            <a:r>
              <a:rPr lang="en-US" b="1" dirty="0"/>
              <a:t> </a:t>
            </a:r>
            <a:r>
              <a:rPr lang="en-US" b="1" dirty="0" err="1"/>
              <a:t>מלא</a:t>
            </a:r>
            <a:r>
              <a:rPr lang="en-US" b="1" dirty="0"/>
              <a:t> </a:t>
            </a:r>
            <a:r>
              <a:rPr lang="en-US" b="1" dirty="0" err="1" smtClean="0"/>
              <a:t>ל</a:t>
            </a:r>
            <a:r>
              <a:rPr lang="en-US" b="1" dirty="0" err="1" smtClean="0">
                <a:solidFill>
                  <a:schemeClr val="dk1"/>
                </a:solidFill>
              </a:rPr>
              <a:t>document</a:t>
            </a:r>
            <a:r>
              <a:rPr lang="en-US" b="1" dirty="0" smtClean="0">
                <a:solidFill>
                  <a:schemeClr val="dk1"/>
                </a:solidFill>
              </a:rPr>
              <a:t> </a:t>
            </a:r>
            <a:r>
              <a:rPr lang="en-US" b="1" dirty="0">
                <a:solidFill>
                  <a:schemeClr val="dk1"/>
                </a:solidFill>
              </a:rPr>
              <a:t>ready</a:t>
            </a:r>
            <a:r>
              <a:rPr lang="en-US" sz="1800" b="1" dirty="0"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 b="1" i="0" u="none" strike="noStrike" cap="none" dirty="0">
              <a:solidFill>
                <a:schemeClr val="dk1"/>
              </a:solidFill>
            </a:endParaRPr>
          </a:p>
        </p:txBody>
      </p:sp>
      <p:sp>
        <p:nvSpPr>
          <p:cNvPr id="154" name="Shape 154"/>
          <p:cNvSpPr/>
          <p:nvPr/>
        </p:nvSpPr>
        <p:spPr>
          <a:xfrm>
            <a:off x="-371487" y="2400300"/>
            <a:ext cx="9144000" cy="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Shape 155"/>
          <p:cNvSpPr txBox="1"/>
          <p:nvPr/>
        </p:nvSpPr>
        <p:spPr>
          <a:xfrm>
            <a:off x="2676302" y="5408400"/>
            <a:ext cx="3209400" cy="1754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800" b="1" i="1">
                <a:solidFill>
                  <a:srgbClr val="FF0000"/>
                </a:solidFill>
              </a:rPr>
              <a:t>נהוג להשתמש בתחביר המקוצר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6" name="Shape 15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78278" y="5262600"/>
            <a:ext cx="1005000" cy="10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Shape 1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11918" y="2647052"/>
            <a:ext cx="4104283" cy="2416324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Shape 158"/>
          <p:cNvSpPr/>
          <p:nvPr/>
        </p:nvSpPr>
        <p:spPr>
          <a:xfrm>
            <a:off x="1094650" y="2297100"/>
            <a:ext cx="28143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5200" rIns="91425" bIns="952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Quattrocento Sans"/>
              <a:buNone/>
            </a:pPr>
            <a:r>
              <a:rPr lang="en-US" b="1" dirty="0" err="1"/>
              <a:t>תחביר</a:t>
            </a:r>
            <a:r>
              <a:rPr lang="en-US" b="1" dirty="0"/>
              <a:t> </a:t>
            </a:r>
            <a:r>
              <a:rPr lang="en-US" b="1" dirty="0" err="1"/>
              <a:t>מקוצר</a:t>
            </a:r>
            <a:r>
              <a:rPr lang="en-US" b="1" dirty="0"/>
              <a:t> </a:t>
            </a:r>
            <a:r>
              <a:rPr lang="en-US" b="1" dirty="0" err="1" smtClean="0"/>
              <a:t>ל</a:t>
            </a:r>
            <a:r>
              <a:rPr lang="en-US" b="1" dirty="0" err="1" smtClean="0">
                <a:solidFill>
                  <a:schemeClr val="dk1"/>
                </a:solidFill>
              </a:rPr>
              <a:t>document</a:t>
            </a:r>
            <a:r>
              <a:rPr lang="en-US" b="1" dirty="0" smtClean="0">
                <a:solidFill>
                  <a:schemeClr val="dk1"/>
                </a:solidFill>
              </a:rPr>
              <a:t> </a:t>
            </a:r>
            <a:r>
              <a:rPr lang="en-US" b="1" dirty="0">
                <a:solidFill>
                  <a:schemeClr val="dk1"/>
                </a:solidFill>
              </a:rPr>
              <a:t>ready</a:t>
            </a:r>
            <a:r>
              <a:rPr lang="en-US" sz="1800" b="1" dirty="0"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 b="1" i="0" u="none" strike="noStrike" cap="none" dirty="0">
              <a:solidFill>
                <a:schemeClr val="dk1"/>
              </a:solidFill>
            </a:endParaRPr>
          </a:p>
        </p:txBody>
      </p:sp>
      <p:pic>
        <p:nvPicPr>
          <p:cNvPr id="159" name="Shape 1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" y="2647052"/>
            <a:ext cx="4097224" cy="2416312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Shape 160"/>
          <p:cNvSpPr txBox="1">
            <a:spLocks noGrp="1"/>
          </p:cNvSpPr>
          <p:nvPr>
            <p:ph type="title"/>
          </p:nvPr>
        </p:nvSpPr>
        <p:spPr>
          <a:xfrm>
            <a:off x="2987675" y="128587"/>
            <a:ext cx="6048300" cy="779399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>
              <a:buSzPct val="25000"/>
            </a:pPr>
            <a:r>
              <a:rPr lang="en-US" sz="3400" dirty="0"/>
              <a:t>(document).ready</a:t>
            </a:r>
            <a:r>
              <a:rPr lang="he-IL" sz="3400" dirty="0"/>
              <a:t>$</a:t>
            </a:r>
            <a:endParaRPr lang="en-US" sz="3400" dirty="0"/>
          </a:p>
        </p:txBody>
      </p:sp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 txBox="1">
            <a:spLocks noGrp="1"/>
          </p:cNvSpPr>
          <p:nvPr>
            <p:ph type="body" idx="1"/>
          </p:nvPr>
        </p:nvSpPr>
        <p:spPr>
          <a:xfrm>
            <a:off x="191575" y="1533512"/>
            <a:ext cx="8229600" cy="4897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b="1"/>
              <a:t>שלבי טעינת הדף בדפדפן הם</a:t>
            </a:r>
            <a:r>
              <a:rPr lang="en-US" sz="2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</a:p>
          <a:p>
            <a:pPr marL="0" marR="0" lvl="0" indent="0" algn="r" rtl="1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endParaRPr sz="22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1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endParaRPr sz="2200" b="0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6" name="Shape 1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6150" y="2153475"/>
            <a:ext cx="7581900" cy="36576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Shape 160"/>
          <p:cNvSpPr txBox="1">
            <a:spLocks noGrp="1"/>
          </p:cNvSpPr>
          <p:nvPr>
            <p:ph type="title"/>
          </p:nvPr>
        </p:nvSpPr>
        <p:spPr>
          <a:xfrm>
            <a:off x="2987675" y="128587"/>
            <a:ext cx="6048300" cy="779399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>
              <a:buSzPct val="25000"/>
            </a:pPr>
            <a:r>
              <a:rPr lang="en-US" sz="3400" dirty="0"/>
              <a:t>(document).ready</a:t>
            </a:r>
            <a:r>
              <a:rPr lang="he-IL" sz="3400" dirty="0"/>
              <a:t>$</a:t>
            </a:r>
            <a:endParaRPr lang="en-US" sz="3400" dirty="0"/>
          </a:p>
        </p:txBody>
      </p:sp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 txBox="1">
            <a:spLocks noGrp="1"/>
          </p:cNvSpPr>
          <p:nvPr>
            <p:ph type="body" idx="1"/>
          </p:nvPr>
        </p:nvSpPr>
        <p:spPr>
          <a:xfrm>
            <a:off x="191575" y="1533512"/>
            <a:ext cx="8229600" cy="4897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b="1"/>
              <a:t>דוגמה לשלבי טעינת הדף</a:t>
            </a:r>
            <a:r>
              <a:rPr lang="en-US" sz="2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</a:p>
          <a:p>
            <a:pPr marL="0" marR="0" lvl="0" indent="0" algn="r" rtl="1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endParaRPr sz="22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1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endParaRPr sz="2200" b="0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" name="Shape 173"/>
          <p:cNvPicPr preferRelativeResize="0"/>
          <p:nvPr/>
        </p:nvPicPr>
        <p:blipFill rotWithShape="1">
          <a:blip r:embed="rId3">
            <a:alphaModFix/>
          </a:blip>
          <a:srcRect l="1343" t="7397" r="1972" b="7669"/>
          <a:stretch/>
        </p:blipFill>
        <p:spPr>
          <a:xfrm>
            <a:off x="151537" y="2115449"/>
            <a:ext cx="8840925" cy="40341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4" name="Shape 174"/>
          <p:cNvCxnSpPr/>
          <p:nvPr/>
        </p:nvCxnSpPr>
        <p:spPr>
          <a:xfrm rot="10800000">
            <a:off x="4171800" y="4496500"/>
            <a:ext cx="1033200" cy="206700"/>
          </a:xfrm>
          <a:prstGeom prst="straightConnector1">
            <a:avLst/>
          </a:prstGeom>
          <a:noFill/>
          <a:ln w="28575" cap="flat" cmpd="sng">
            <a:solidFill>
              <a:srgbClr val="E01A26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75" name="Shape 175"/>
          <p:cNvCxnSpPr/>
          <p:nvPr/>
        </p:nvCxnSpPr>
        <p:spPr>
          <a:xfrm flipH="1">
            <a:off x="4112700" y="4346500"/>
            <a:ext cx="1264500" cy="415800"/>
          </a:xfrm>
          <a:prstGeom prst="straightConnector1">
            <a:avLst/>
          </a:prstGeom>
          <a:noFill/>
          <a:ln w="28575" cap="flat" cmpd="sng">
            <a:solidFill>
              <a:srgbClr val="E01A26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8" name="Shape 160"/>
          <p:cNvSpPr txBox="1">
            <a:spLocks noGrp="1"/>
          </p:cNvSpPr>
          <p:nvPr>
            <p:ph type="title"/>
          </p:nvPr>
        </p:nvSpPr>
        <p:spPr>
          <a:xfrm>
            <a:off x="2987675" y="128587"/>
            <a:ext cx="6048300" cy="779399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>
              <a:buSzPct val="25000"/>
            </a:pPr>
            <a:r>
              <a:rPr lang="en-US" sz="3400" dirty="0"/>
              <a:t>(document).ready</a:t>
            </a:r>
            <a:r>
              <a:rPr lang="he-IL" sz="3400" dirty="0"/>
              <a:t>$</a:t>
            </a:r>
            <a:endParaRPr lang="en-US" sz="3400" dirty="0"/>
          </a:p>
        </p:txBody>
      </p:sp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 txBox="1">
            <a:spLocks noGrp="1"/>
          </p:cNvSpPr>
          <p:nvPr>
            <p:ph type="title"/>
          </p:nvPr>
        </p:nvSpPr>
        <p:spPr>
          <a:xfrm>
            <a:off x="722312" y="4406900"/>
            <a:ext cx="7772400" cy="1362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dirty="0" smtClean="0"/>
              <a:t>Selectors</a:t>
            </a:r>
            <a:r>
              <a:rPr lang="he-IL" dirty="0" smtClean="0"/>
              <a:t> </a:t>
            </a:r>
            <a:r>
              <a:rPr lang="en-US" dirty="0" smtClean="0"/>
              <a:t>ב</a:t>
            </a:r>
            <a:r>
              <a:rPr lang="he-IL" dirty="0" smtClean="0"/>
              <a:t>-</a:t>
            </a:r>
            <a:r>
              <a:rPr lang="en-US" sz="4000" b="0" i="0" u="none" strike="noStrike" cap="none" dirty="0" smtClean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4000" b="1" i="0" u="none" strike="noStrike" cap="none" dirty="0" err="1">
                <a:solidFill>
                  <a:srgbClr val="E01A26"/>
                </a:solidFill>
                <a:latin typeface="Calibri"/>
                <a:ea typeface="Calibri"/>
                <a:cs typeface="Calibri"/>
                <a:sym typeface="Calibri"/>
              </a:rPr>
              <a:t>jQuery</a:t>
            </a:r>
            <a:r>
              <a:rPr lang="en-US" sz="3500" b="1" i="0" u="none" strike="noStrike" cap="none" dirty="0">
                <a:solidFill>
                  <a:srgbClr val="E01A26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en-US" sz="3500" b="1" i="0" u="none" strike="noStrike" cap="none" dirty="0">
                <a:solidFill>
                  <a:srgbClr val="E01A26"/>
                </a:solidFill>
                <a:latin typeface="Arial"/>
                <a:ea typeface="Arial"/>
                <a:cs typeface="Arial"/>
                <a:sym typeface="Arial"/>
              </a:rPr>
            </a:br>
            <a:endParaRPr lang="en-US" sz="3500" b="1" i="0" u="none" strike="noStrike" cap="none" dirty="0">
              <a:solidFill>
                <a:srgbClr val="E01A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Shape 182"/>
          <p:cNvSpPr txBox="1">
            <a:spLocks noGrp="1"/>
          </p:cNvSpPr>
          <p:nvPr>
            <p:ph type="body" idx="1"/>
          </p:nvPr>
        </p:nvSpPr>
        <p:spPr>
          <a:xfrm>
            <a:off x="722312" y="2906713"/>
            <a:ext cx="7772400" cy="1500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פרק </a:t>
            </a:r>
            <a:r>
              <a:rPr lang="en-US"/>
              <a:t>שני</a:t>
            </a:r>
          </a:p>
        </p:txBody>
      </p:sp>
    </p:spTree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 txBox="1">
            <a:spLocks noGrp="1"/>
          </p:cNvSpPr>
          <p:nvPr>
            <p:ph type="ctrTitle"/>
          </p:nvPr>
        </p:nvSpPr>
        <p:spPr>
          <a:xfrm>
            <a:off x="755575" y="1244167"/>
            <a:ext cx="7772400" cy="813233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1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400" b="1" i="0" u="none" strike="noStrike" cap="none" dirty="0" err="1">
                <a:solidFill>
                  <a:srgbClr val="E01A26"/>
                </a:solidFill>
                <a:latin typeface="Arial"/>
                <a:ea typeface="Arial"/>
                <a:cs typeface="Arial"/>
                <a:sym typeface="Arial"/>
              </a:rPr>
              <a:t>סקירה</a:t>
            </a:r>
            <a:r>
              <a:rPr lang="en-US" sz="3400" b="1" i="0" u="none" strike="noStrike" cap="none" dirty="0">
                <a:solidFill>
                  <a:srgbClr val="E01A26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400" b="1" i="0" u="none" strike="noStrike" cap="none" dirty="0" err="1">
                <a:solidFill>
                  <a:srgbClr val="E01A26"/>
                </a:solidFill>
                <a:latin typeface="Arial"/>
                <a:ea typeface="Arial"/>
                <a:cs typeface="Arial"/>
                <a:sym typeface="Arial"/>
              </a:rPr>
              <a:t>כללית</a:t>
            </a:r>
            <a:r>
              <a:rPr lang="en-US" sz="3400" b="1" i="0" u="none" strike="noStrike" cap="none" dirty="0">
                <a:solidFill>
                  <a:srgbClr val="E01A26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dirty="0" err="1"/>
              <a:t>לפרק</a:t>
            </a:r>
            <a:endParaRPr lang="en-US" dirty="0"/>
          </a:p>
        </p:txBody>
      </p:sp>
      <p:sp>
        <p:nvSpPr>
          <p:cNvPr id="188" name="Shape 188"/>
          <p:cNvSpPr txBox="1">
            <a:spLocks noGrp="1"/>
          </p:cNvSpPr>
          <p:nvPr>
            <p:ph type="subTitle" idx="1"/>
          </p:nvPr>
        </p:nvSpPr>
        <p:spPr>
          <a:xfrm>
            <a:off x="2144458" y="2209800"/>
            <a:ext cx="6400799" cy="3679304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342900" marR="0" lvl="0" indent="-342900" algn="r" rtl="1">
              <a:lnSpc>
                <a:spcPct val="200000"/>
              </a:lnSpc>
              <a:spcBef>
                <a:spcPts val="500"/>
              </a:spcBef>
              <a:spcAft>
                <a:spcPts val="0"/>
              </a:spcAft>
              <a:buClr>
                <a:srgbClr val="E01A26"/>
              </a:buClr>
              <a:buSzPct val="100000"/>
              <a:buFont typeface="Noto Sans Symbols"/>
              <a:buChar char="➢"/>
            </a:pPr>
            <a:r>
              <a:rPr lang="en-US" dirty="0" err="1" smtClean="0"/>
              <a:t>סלקטורי</a:t>
            </a:r>
            <a:r>
              <a:rPr lang="en-US" dirty="0" smtClean="0"/>
              <a:t> </a:t>
            </a:r>
            <a:r>
              <a:rPr lang="en-US" dirty="0"/>
              <a:t>jQuery</a:t>
            </a:r>
          </a:p>
          <a:p>
            <a:pPr marL="342900" marR="0" lvl="0" indent="-342900" algn="r" rtl="1">
              <a:lnSpc>
                <a:spcPct val="200000"/>
              </a:lnSpc>
              <a:spcBef>
                <a:spcPts val="500"/>
              </a:spcBef>
              <a:spcAft>
                <a:spcPts val="0"/>
              </a:spcAft>
              <a:buClr>
                <a:srgbClr val="E01A26"/>
              </a:buClr>
              <a:buSzPct val="100000"/>
              <a:buFont typeface="Noto Sans Symbols"/>
              <a:buChar char="➢"/>
            </a:pPr>
            <a:r>
              <a:rPr lang="en-US" dirty="0"/>
              <a:t>DOM Traversing</a:t>
            </a:r>
          </a:p>
          <a:p>
            <a:pPr marL="342900" marR="0" lvl="0" indent="-342900" algn="r" rtl="1">
              <a:lnSpc>
                <a:spcPct val="200000"/>
              </a:lnSpc>
              <a:spcBef>
                <a:spcPts val="500"/>
              </a:spcBef>
              <a:spcAft>
                <a:spcPts val="0"/>
              </a:spcAft>
              <a:buClr>
                <a:srgbClr val="E01A26"/>
              </a:buClr>
              <a:buSzPct val="100000"/>
              <a:buFont typeface="Noto Sans Symbols"/>
              <a:buChar char="➢"/>
            </a:pPr>
            <a:r>
              <a:rPr lang="en-US" dirty="0"/>
              <a:t>Chaining</a:t>
            </a:r>
          </a:p>
          <a:p>
            <a:pPr marL="0" marR="0" lvl="0" indent="0" algn="r" rtl="1">
              <a:lnSpc>
                <a:spcPct val="200000"/>
              </a:lnSpc>
              <a:spcBef>
                <a:spcPts val="500"/>
              </a:spcBef>
              <a:spcAft>
                <a:spcPts val="0"/>
              </a:spcAft>
              <a:buClr>
                <a:srgbClr val="E01A26"/>
              </a:buClr>
              <a:buSzPct val="25000"/>
              <a:buFont typeface="Arial"/>
              <a:buNone/>
            </a:pPr>
            <a:endParaRPr sz="25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 txBox="1">
            <a:spLocks noGrp="1"/>
          </p:cNvSpPr>
          <p:nvPr>
            <p:ph type="title"/>
          </p:nvPr>
        </p:nvSpPr>
        <p:spPr>
          <a:xfrm>
            <a:off x="2987675" y="128587"/>
            <a:ext cx="6048300" cy="779399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>
              <a:buSzPct val="25000"/>
            </a:pPr>
            <a:r>
              <a:rPr lang="en-US" sz="3400" dirty="0" err="1"/>
              <a:t>סלקטורים</a:t>
            </a:r>
            <a:r>
              <a:rPr lang="en-US" sz="3400" dirty="0"/>
              <a:t> ב</a:t>
            </a:r>
            <a:r>
              <a:rPr lang="he-IL" sz="3400" dirty="0"/>
              <a:t>-</a:t>
            </a:r>
            <a:r>
              <a:rPr lang="en-US" sz="3400" dirty="0" err="1"/>
              <a:t>jQuery</a:t>
            </a:r>
            <a:endParaRPr lang="en-US" sz="3400" dirty="0"/>
          </a:p>
        </p:txBody>
      </p:sp>
      <p:sp>
        <p:nvSpPr>
          <p:cNvPr id="194" name="Shape 194"/>
          <p:cNvSpPr txBox="1">
            <a:spLocks noGrp="1"/>
          </p:cNvSpPr>
          <p:nvPr>
            <p:ph type="body" idx="1"/>
          </p:nvPr>
        </p:nvSpPr>
        <p:spPr>
          <a:xfrm>
            <a:off x="457200" y="1484312"/>
            <a:ext cx="8229600" cy="4897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b="1" dirty="0" err="1"/>
              <a:t>סלקטורים</a:t>
            </a:r>
            <a:r>
              <a:rPr lang="en-US" b="1" dirty="0"/>
              <a:t> </a:t>
            </a:r>
            <a:r>
              <a:rPr lang="en-US" b="1" dirty="0" err="1"/>
              <a:t>משמשים</a:t>
            </a:r>
            <a:r>
              <a:rPr lang="en-US" b="1" dirty="0"/>
              <a:t> </a:t>
            </a:r>
            <a:r>
              <a:rPr lang="en-US" b="1" dirty="0" err="1"/>
              <a:t>לבחירת</a:t>
            </a:r>
            <a:r>
              <a:rPr lang="en-US" b="1" dirty="0"/>
              <a:t> </a:t>
            </a:r>
            <a:r>
              <a:rPr lang="en-US" b="1" dirty="0" err="1"/>
              <a:t>אלמנטים</a:t>
            </a:r>
            <a:r>
              <a:rPr lang="en-US" b="1" dirty="0"/>
              <a:t> </a:t>
            </a:r>
            <a:r>
              <a:rPr lang="en-US" b="1" dirty="0" err="1"/>
              <a:t>מסוימים</a:t>
            </a:r>
            <a:r>
              <a:rPr lang="en-US" b="1" dirty="0"/>
              <a:t> </a:t>
            </a:r>
            <a:r>
              <a:rPr lang="en-US" b="1" dirty="0" err="1"/>
              <a:t>בדף</a:t>
            </a:r>
            <a:r>
              <a:rPr lang="en-US" sz="22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</a:p>
          <a:p>
            <a:pPr marL="0" marR="0" lvl="0" indent="0" algn="r" rtl="1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endParaRPr sz="2200"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R="0" lvl="0" rtl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endParaRPr sz="2000" dirty="0"/>
          </a:p>
          <a:p>
            <a:pPr marL="0" marR="0" lvl="0" indent="0" algn="ctr" rtl="1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endParaRPr sz="2200" b="0" i="0" u="none" strike="noStrike" cap="none" dirty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5" name="Shape 195"/>
          <p:cNvPicPr preferRelativeResize="0"/>
          <p:nvPr/>
        </p:nvPicPr>
        <p:blipFill rotWithShape="1">
          <a:blip r:embed="rId3">
            <a:alphaModFix/>
          </a:blip>
          <a:srcRect l="8567" t="6367" r="11362"/>
          <a:stretch/>
        </p:blipFill>
        <p:spPr>
          <a:xfrm>
            <a:off x="228600" y="2301868"/>
            <a:ext cx="3380124" cy="3262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Shape 196"/>
          <p:cNvSpPr txBox="1"/>
          <p:nvPr/>
        </p:nvSpPr>
        <p:spPr>
          <a:xfrm>
            <a:off x="3987693" y="1981200"/>
            <a:ext cx="4890000" cy="4495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342900" lvl="0" indent="-342900" algn="just" rtl="1">
              <a:lnSpc>
                <a:spcPct val="150000"/>
              </a:lnSpc>
              <a:spcBef>
                <a:spcPts val="200"/>
              </a:spcBef>
              <a:buClr>
                <a:schemeClr val="dk1"/>
              </a:buClr>
              <a:buSzPct val="100000"/>
              <a:buChar char="•"/>
            </a:pPr>
            <a:r>
              <a:rPr lang="en-US" sz="2000" dirty="0" err="1">
                <a:solidFill>
                  <a:schemeClr val="dk1"/>
                </a:solidFill>
              </a:rPr>
              <a:t>סלקטורים</a:t>
            </a:r>
            <a:r>
              <a:rPr lang="en-US" sz="2000" dirty="0">
                <a:solidFill>
                  <a:schemeClr val="dk1"/>
                </a:solidFill>
              </a:rPr>
              <a:t> </a:t>
            </a:r>
            <a:r>
              <a:rPr lang="en-US" sz="2000" dirty="0" err="1">
                <a:solidFill>
                  <a:schemeClr val="dk1"/>
                </a:solidFill>
              </a:rPr>
              <a:t>של</a:t>
            </a: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jQuery</a:t>
            </a:r>
            <a:r>
              <a:rPr lang="he-IL" sz="2000" dirty="0" smtClean="0">
                <a:solidFill>
                  <a:schemeClr val="dk1"/>
                </a:solidFill>
              </a:rPr>
              <a:t> מ</a:t>
            </a:r>
            <a:r>
              <a:rPr lang="en-US" sz="2000" dirty="0" err="1" smtClean="0">
                <a:solidFill>
                  <a:schemeClr val="dk1"/>
                </a:solidFill>
              </a:rPr>
              <a:t>חזירים</a:t>
            </a:r>
            <a:r>
              <a:rPr lang="en-US" sz="2000" dirty="0" smtClean="0">
                <a:solidFill>
                  <a:schemeClr val="dk1"/>
                </a:solidFill>
              </a:rPr>
              <a:t> </a:t>
            </a:r>
            <a:r>
              <a:rPr lang="en-US" sz="2000" dirty="0" err="1">
                <a:solidFill>
                  <a:schemeClr val="dk1"/>
                </a:solidFill>
              </a:rPr>
              <a:t>קבוצה</a:t>
            </a:r>
            <a:r>
              <a:rPr lang="en-US" sz="2000" dirty="0">
                <a:solidFill>
                  <a:schemeClr val="dk1"/>
                </a:solidFill>
              </a:rPr>
              <a:t> </a:t>
            </a:r>
            <a:r>
              <a:rPr lang="en-US" sz="2000" dirty="0" err="1">
                <a:solidFill>
                  <a:schemeClr val="dk1"/>
                </a:solidFill>
              </a:rPr>
              <a:t>בצורת</a:t>
            </a:r>
            <a:r>
              <a:rPr lang="en-US" sz="2000" dirty="0">
                <a:solidFill>
                  <a:schemeClr val="dk1"/>
                </a:solidFill>
              </a:rPr>
              <a:t> </a:t>
            </a:r>
            <a:r>
              <a:rPr lang="en-US" sz="2000" dirty="0" err="1">
                <a:solidFill>
                  <a:schemeClr val="dk1"/>
                </a:solidFill>
              </a:rPr>
              <a:t>מערך</a:t>
            </a:r>
            <a:endParaRPr lang="en-US" sz="2000" dirty="0">
              <a:solidFill>
                <a:schemeClr val="dk1"/>
              </a:solidFill>
            </a:endParaRPr>
          </a:p>
          <a:p>
            <a:pPr marL="342900" lvl="0" indent="-342900" algn="just" rtl="1">
              <a:lnSpc>
                <a:spcPct val="150000"/>
              </a:lnSpc>
              <a:spcBef>
                <a:spcPts val="200"/>
              </a:spcBef>
              <a:buClr>
                <a:schemeClr val="dk1"/>
              </a:buClr>
              <a:buSzPct val="100000"/>
              <a:buChar char="•"/>
            </a:pPr>
            <a:r>
              <a:rPr lang="en-US" sz="2000" dirty="0" err="1">
                <a:solidFill>
                  <a:schemeClr val="dk1"/>
                </a:solidFill>
              </a:rPr>
              <a:t>באמצעות</a:t>
            </a:r>
            <a:r>
              <a:rPr lang="en-US" sz="2000" dirty="0">
                <a:solidFill>
                  <a:schemeClr val="dk1"/>
                </a:solidFill>
              </a:rPr>
              <a:t> </a:t>
            </a:r>
            <a:r>
              <a:rPr lang="en-US" sz="2000" dirty="0" err="1">
                <a:solidFill>
                  <a:schemeClr val="dk1"/>
                </a:solidFill>
              </a:rPr>
              <a:t>סלקטורים</a:t>
            </a:r>
            <a:r>
              <a:rPr lang="en-US" sz="2000" dirty="0">
                <a:solidFill>
                  <a:schemeClr val="dk1"/>
                </a:solidFill>
              </a:rPr>
              <a:t> </a:t>
            </a:r>
            <a:r>
              <a:rPr lang="en-US" sz="2000" dirty="0" err="1">
                <a:solidFill>
                  <a:schemeClr val="dk1"/>
                </a:solidFill>
              </a:rPr>
              <a:t>נוכל</a:t>
            </a:r>
            <a:r>
              <a:rPr lang="en-US" sz="2000" dirty="0">
                <a:solidFill>
                  <a:schemeClr val="dk1"/>
                </a:solidFill>
              </a:rPr>
              <a:t> </a:t>
            </a:r>
            <a:r>
              <a:rPr lang="en-US" sz="2000" dirty="0" err="1">
                <a:solidFill>
                  <a:schemeClr val="dk1"/>
                </a:solidFill>
              </a:rPr>
              <a:t>בהמשך</a:t>
            </a:r>
            <a:r>
              <a:rPr lang="en-US" sz="2000" dirty="0">
                <a:solidFill>
                  <a:schemeClr val="dk1"/>
                </a:solidFill>
              </a:rPr>
              <a:t> </a:t>
            </a:r>
            <a:r>
              <a:rPr lang="en-US" sz="2000" dirty="0" err="1">
                <a:solidFill>
                  <a:schemeClr val="dk1"/>
                </a:solidFill>
              </a:rPr>
              <a:t>לבצע</a:t>
            </a:r>
            <a:r>
              <a:rPr lang="en-US" sz="2000" dirty="0">
                <a:solidFill>
                  <a:schemeClr val="dk1"/>
                </a:solidFill>
              </a:rPr>
              <a:t> </a:t>
            </a:r>
            <a:r>
              <a:rPr lang="en-US" sz="2000" dirty="0" err="1">
                <a:solidFill>
                  <a:schemeClr val="dk1"/>
                </a:solidFill>
              </a:rPr>
              <a:t>על</a:t>
            </a:r>
            <a:r>
              <a:rPr lang="en-US" sz="2000" dirty="0">
                <a:solidFill>
                  <a:schemeClr val="dk1"/>
                </a:solidFill>
              </a:rPr>
              <a:t> </a:t>
            </a:r>
            <a:r>
              <a:rPr lang="en-US" sz="2000" dirty="0" err="1">
                <a:solidFill>
                  <a:schemeClr val="dk1"/>
                </a:solidFill>
              </a:rPr>
              <a:t>האלמנטים</a:t>
            </a:r>
            <a:r>
              <a:rPr lang="en-US" sz="2000" dirty="0">
                <a:solidFill>
                  <a:schemeClr val="dk1"/>
                </a:solidFill>
              </a:rPr>
              <a:t> </a:t>
            </a:r>
            <a:r>
              <a:rPr lang="en-US" sz="2000" dirty="0" err="1">
                <a:solidFill>
                  <a:schemeClr val="dk1"/>
                </a:solidFill>
              </a:rPr>
              <a:t>הנבחרים</a:t>
            </a:r>
            <a:r>
              <a:rPr lang="en-US" sz="2000" dirty="0">
                <a:solidFill>
                  <a:schemeClr val="dk1"/>
                </a:solidFill>
              </a:rPr>
              <a:t> </a:t>
            </a:r>
            <a:r>
              <a:rPr lang="en-US" sz="2000" dirty="0" err="1">
                <a:solidFill>
                  <a:schemeClr val="dk1"/>
                </a:solidFill>
              </a:rPr>
              <a:t>מניפולציות</a:t>
            </a:r>
            <a:r>
              <a:rPr lang="en-US" sz="2000" dirty="0">
                <a:solidFill>
                  <a:schemeClr val="dk1"/>
                </a:solidFill>
              </a:rPr>
              <a:t> </a:t>
            </a:r>
            <a:r>
              <a:rPr lang="en-US" sz="2000" dirty="0" err="1">
                <a:solidFill>
                  <a:schemeClr val="dk1"/>
                </a:solidFill>
              </a:rPr>
              <a:t>שונות</a:t>
            </a:r>
            <a:r>
              <a:rPr lang="en-US" sz="2000" dirty="0">
                <a:solidFill>
                  <a:schemeClr val="dk1"/>
                </a:solidFill>
              </a:rPr>
              <a:t> </a:t>
            </a:r>
            <a:r>
              <a:rPr lang="en-US" sz="2000" dirty="0" err="1">
                <a:solidFill>
                  <a:schemeClr val="dk1"/>
                </a:solidFill>
              </a:rPr>
              <a:t>המסופקות</a:t>
            </a:r>
            <a:r>
              <a:rPr lang="en-US" sz="2000" dirty="0">
                <a:solidFill>
                  <a:schemeClr val="dk1"/>
                </a:solidFill>
              </a:rPr>
              <a:t> </a:t>
            </a:r>
            <a:r>
              <a:rPr lang="en-US" sz="2000" dirty="0" err="1">
                <a:solidFill>
                  <a:schemeClr val="dk1"/>
                </a:solidFill>
              </a:rPr>
              <a:t>ע"י</a:t>
            </a:r>
            <a:r>
              <a:rPr lang="en-US" sz="2000" dirty="0">
                <a:solidFill>
                  <a:schemeClr val="dk1"/>
                </a:solidFill>
              </a:rPr>
              <a:t> </a:t>
            </a: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jQuery</a:t>
            </a:r>
            <a:endParaRPr lang="en-US" sz="2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42900" algn="just" rtl="1">
              <a:lnSpc>
                <a:spcPct val="150000"/>
              </a:lnSpc>
              <a:spcBef>
                <a:spcPts val="200"/>
              </a:spcBef>
              <a:buClr>
                <a:schemeClr val="dk1"/>
              </a:buClr>
              <a:buSzPct val="100000"/>
              <a:buChar char="•"/>
            </a:pPr>
            <a:r>
              <a:rPr lang="en-US" sz="2000" dirty="0" err="1">
                <a:solidFill>
                  <a:schemeClr val="dk1"/>
                </a:solidFill>
              </a:rPr>
              <a:t>כל</a:t>
            </a:r>
            <a:r>
              <a:rPr lang="en-US" sz="2000" dirty="0">
                <a:solidFill>
                  <a:schemeClr val="dk1"/>
                </a:solidFill>
              </a:rPr>
              <a:t> </a:t>
            </a:r>
            <a:r>
              <a:rPr lang="en-US" sz="2000" dirty="0" err="1">
                <a:solidFill>
                  <a:schemeClr val="dk1"/>
                </a:solidFill>
              </a:rPr>
              <a:t>סלקטור</a:t>
            </a:r>
            <a:r>
              <a:rPr lang="en-US" sz="2000" dirty="0">
                <a:solidFill>
                  <a:schemeClr val="dk1"/>
                </a:solidFill>
              </a:rPr>
              <a:t> ב-  </a:t>
            </a:r>
            <a:r>
              <a:rPr lang="en-US" sz="20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jQuery</a:t>
            </a: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lang="en-US" sz="2000" dirty="0" err="1">
                <a:solidFill>
                  <a:schemeClr val="dk1"/>
                </a:solidFill>
              </a:rPr>
              <a:t>יתחיל</a:t>
            </a:r>
            <a:r>
              <a:rPr lang="en-US" sz="2000" dirty="0">
                <a:solidFill>
                  <a:schemeClr val="dk1"/>
                </a:solidFill>
              </a:rPr>
              <a:t> </a:t>
            </a:r>
            <a:r>
              <a:rPr lang="en-US" sz="2000" dirty="0" err="1">
                <a:solidFill>
                  <a:schemeClr val="dk1"/>
                </a:solidFill>
              </a:rPr>
              <a:t>בקידומת</a:t>
            </a:r>
            <a:r>
              <a:rPr lang="en-US" sz="2000" dirty="0">
                <a:solidFill>
                  <a:schemeClr val="dk1"/>
                </a:solidFill>
              </a:rPr>
              <a:t> </a:t>
            </a:r>
            <a:r>
              <a:rPr lang="he-IL" sz="2000" dirty="0" smtClean="0">
                <a:solidFill>
                  <a:schemeClr val="dk1"/>
                </a:solidFill>
              </a:rPr>
              <a:t>()</a:t>
            </a:r>
            <a:r>
              <a:rPr lang="en-US" sz="2000" dirty="0" smtClean="0">
                <a:solidFill>
                  <a:schemeClr val="dk1"/>
                </a:solidFill>
              </a:rPr>
              <a:t> $</a:t>
            </a:r>
            <a:endParaRPr lang="en-US" sz="2000" dirty="0">
              <a:solidFill>
                <a:schemeClr val="dk1"/>
              </a:solidFill>
            </a:endParaRPr>
          </a:p>
          <a:p>
            <a:pPr marL="342900" lvl="0" indent="-342900" algn="just" rtl="1">
              <a:lnSpc>
                <a:spcPct val="150000"/>
              </a:lnSpc>
              <a:spcBef>
                <a:spcPts val="200"/>
              </a:spcBef>
              <a:buClr>
                <a:schemeClr val="dk1"/>
              </a:buClr>
              <a:buSzPct val="100000"/>
              <a:buChar char="•"/>
            </a:pPr>
            <a:r>
              <a:rPr lang="en-US" sz="2000" dirty="0" err="1">
                <a:solidFill>
                  <a:schemeClr val="dk1"/>
                </a:solidFill>
              </a:rPr>
              <a:t>הסלקטורים</a:t>
            </a:r>
            <a:r>
              <a:rPr lang="en-US" sz="2000" dirty="0">
                <a:solidFill>
                  <a:schemeClr val="dk1"/>
                </a:solidFill>
              </a:rPr>
              <a:t> </a:t>
            </a:r>
            <a:r>
              <a:rPr lang="en-US" sz="2000" dirty="0" err="1">
                <a:solidFill>
                  <a:schemeClr val="dk1"/>
                </a:solidFill>
              </a:rPr>
              <a:t>מורכבים</a:t>
            </a:r>
            <a:r>
              <a:rPr lang="en-US" sz="2000" dirty="0">
                <a:solidFill>
                  <a:schemeClr val="dk1"/>
                </a:solidFill>
              </a:rPr>
              <a:t> </a:t>
            </a:r>
            <a:r>
              <a:rPr lang="en-US" sz="2000" dirty="0" err="1">
                <a:solidFill>
                  <a:schemeClr val="dk1"/>
                </a:solidFill>
              </a:rPr>
              <a:t>מסלקטורי</a:t>
            </a:r>
            <a:r>
              <a:rPr lang="en-US" sz="2000" dirty="0">
                <a:solidFill>
                  <a:schemeClr val="dk1"/>
                </a:solidFill>
              </a:rPr>
              <a:t> </a:t>
            </a:r>
            <a:r>
              <a:rPr lang="en-US" sz="2000" dirty="0" err="1">
                <a:solidFill>
                  <a:schemeClr val="dk1"/>
                </a:solidFill>
              </a:rPr>
              <a:t>css</a:t>
            </a:r>
            <a:r>
              <a:rPr lang="en-US" sz="2000" dirty="0">
                <a:solidFill>
                  <a:schemeClr val="dk1"/>
                </a:solidFill>
              </a:rPr>
              <a:t> </a:t>
            </a:r>
            <a:r>
              <a:rPr lang="en-US" sz="2000" dirty="0" err="1">
                <a:solidFill>
                  <a:schemeClr val="dk1"/>
                </a:solidFill>
              </a:rPr>
              <a:t>וסלקטורים</a:t>
            </a:r>
            <a:r>
              <a:rPr lang="en-US" sz="2000" dirty="0">
                <a:solidFill>
                  <a:schemeClr val="dk1"/>
                </a:solidFill>
              </a:rPr>
              <a:t> </a:t>
            </a:r>
            <a:r>
              <a:rPr lang="en-US" sz="2000" dirty="0" err="1">
                <a:solidFill>
                  <a:schemeClr val="dk1"/>
                </a:solidFill>
              </a:rPr>
              <a:t>ייחודיים</a:t>
            </a:r>
            <a:r>
              <a:rPr lang="en-US" sz="2000" dirty="0">
                <a:solidFill>
                  <a:schemeClr val="dk1"/>
                </a:solidFill>
              </a:rPr>
              <a:t> </a:t>
            </a:r>
            <a:r>
              <a:rPr lang="en-US" sz="2000" dirty="0" err="1" smtClean="0">
                <a:solidFill>
                  <a:schemeClr val="dk1"/>
                </a:solidFill>
              </a:rPr>
              <a:t>ל</a:t>
            </a:r>
            <a:r>
              <a:rPr lang="en-US" sz="2000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jQuery</a:t>
            </a:r>
            <a:endParaRPr lang="en-US" sz="2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algn="just" rtl="1">
              <a:lnSpc>
                <a:spcPct val="150000"/>
              </a:lnSpc>
              <a:spcBef>
                <a:spcPts val="200"/>
              </a:spcBef>
              <a:buNone/>
            </a:pPr>
            <a:r>
              <a:rPr lang="en-US" sz="3200" dirty="0">
                <a:solidFill>
                  <a:schemeClr val="dk1"/>
                </a:solidFill>
              </a:rPr>
              <a:t> </a:t>
            </a:r>
          </a:p>
        </p:txBody>
      </p:sp>
      <p:sp>
        <p:nvSpPr>
          <p:cNvPr id="197" name="Shape 197"/>
          <p:cNvSpPr/>
          <p:nvPr/>
        </p:nvSpPr>
        <p:spPr>
          <a:xfrm>
            <a:off x="1935600" y="4742600"/>
            <a:ext cx="1722000" cy="8217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E01A26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 txBox="1">
            <a:spLocks noGrp="1"/>
          </p:cNvSpPr>
          <p:nvPr>
            <p:ph type="body" idx="1"/>
          </p:nvPr>
        </p:nvSpPr>
        <p:spPr>
          <a:xfrm>
            <a:off x="191575" y="1288950"/>
            <a:ext cx="8516100" cy="5142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/>
              <a:t>       הסלקטורים מתחלקים לשמונה תתי קבוצות:</a:t>
            </a:r>
          </a:p>
          <a:p>
            <a:pPr marL="0" marR="0" lvl="0" indent="0" algn="r" rtl="1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endParaRPr sz="22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1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endParaRPr sz="2200" b="0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3" name="Shape 2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0600" y="1816212"/>
            <a:ext cx="7200900" cy="4524375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Shape 204"/>
          <p:cNvSpPr txBox="1">
            <a:spLocks noGrp="1"/>
          </p:cNvSpPr>
          <p:nvPr>
            <p:ph type="title"/>
          </p:nvPr>
        </p:nvSpPr>
        <p:spPr>
          <a:xfrm>
            <a:off x="2987675" y="128587"/>
            <a:ext cx="6048300" cy="779399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>
              <a:buSzPct val="25000"/>
            </a:pPr>
            <a:r>
              <a:rPr lang="en-US" sz="3400" dirty="0" err="1"/>
              <a:t>סלקטורים</a:t>
            </a:r>
            <a:r>
              <a:rPr lang="en-US" sz="3400" dirty="0"/>
              <a:t> ב</a:t>
            </a:r>
            <a:r>
              <a:rPr lang="he-IL" sz="3400" dirty="0"/>
              <a:t>-</a:t>
            </a:r>
            <a:r>
              <a:rPr lang="en-US" sz="3400" dirty="0" err="1"/>
              <a:t>jQuery</a:t>
            </a:r>
            <a:endParaRPr lang="en-US" sz="3400" dirty="0"/>
          </a:p>
        </p:txBody>
      </p:sp>
    </p:spTree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 txBox="1">
            <a:spLocks noGrp="1"/>
          </p:cNvSpPr>
          <p:nvPr>
            <p:ph type="ctrTitle"/>
          </p:nvPr>
        </p:nvSpPr>
        <p:spPr>
          <a:xfrm>
            <a:off x="755575" y="1244167"/>
            <a:ext cx="7772400" cy="1470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rtl="1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dirty="0"/>
              <a:t>basic selectors</a:t>
            </a:r>
          </a:p>
        </p:txBody>
      </p:sp>
      <p:sp>
        <p:nvSpPr>
          <p:cNvPr id="210" name="Shape 210"/>
          <p:cNvSpPr txBox="1">
            <a:spLocks noGrp="1"/>
          </p:cNvSpPr>
          <p:nvPr>
            <p:ph type="subTitle" idx="1"/>
          </p:nvPr>
        </p:nvSpPr>
        <p:spPr>
          <a:xfrm>
            <a:off x="2267743" y="2492896"/>
            <a:ext cx="6400800" cy="2664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Clr>
                <a:srgbClr val="E01A26"/>
              </a:buClr>
              <a:buSzPct val="25000"/>
              <a:buFont typeface="Arial"/>
              <a:buNone/>
            </a:pPr>
            <a:r>
              <a:rPr lang="en-US"/>
              <a:t>דוגמאות לשימוש בסלקטורים:</a:t>
            </a:r>
          </a:p>
        </p:txBody>
      </p:sp>
      <p:pic>
        <p:nvPicPr>
          <p:cNvPr id="211" name="Shape 2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8375" y="2364748"/>
            <a:ext cx="4452400" cy="377549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12" name="Shape 212"/>
          <p:cNvGraphicFramePr/>
          <p:nvPr/>
        </p:nvGraphicFramePr>
        <p:xfrm>
          <a:off x="5527775" y="3155400"/>
          <a:ext cx="2919550" cy="1981050"/>
        </p:xfrm>
        <a:graphic>
          <a:graphicData uri="http://schemas.openxmlformats.org/drawingml/2006/table">
            <a:tbl>
              <a:tblPr>
                <a:noFill/>
                <a:tableStyleId>{BC7D9936-3DEC-4585-80C4-88EB885F0A2B}</a:tableStyleId>
              </a:tblPr>
              <a:tblGrid>
                <a:gridCol w="1976350"/>
                <a:gridCol w="943200"/>
              </a:tblGrid>
              <a:tr h="381000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האלמנטים שיבחרו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סלקטור</a:t>
                      </a:r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pPr lvl="0" algn="r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11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r">
                        <a:spcBef>
                          <a:spcPts val="0"/>
                        </a:spcBef>
                        <a:buNone/>
                      </a:pPr>
                      <a:r>
                        <a:rPr lang="en-US" sz="1200">
                          <a:hlinkClick r:id="rId4"/>
                        </a:rPr>
                        <a:t>$('c1')</a:t>
                      </a:r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pPr lvl="0" algn="r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7,16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r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91666"/>
                        <a:buFont typeface="Arial"/>
                        <a:buNone/>
                      </a:pPr>
                      <a:r>
                        <a:rPr lang="en-US" sz="1200">
                          <a:solidFill>
                            <a:schemeClr val="dk1"/>
                          </a:solidFill>
                          <a:hlinkClick r:id="rId4"/>
                        </a:rPr>
                        <a:t>$('p')</a:t>
                      </a:r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pPr lvl="0" algn="r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6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r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91666"/>
                        <a:buFont typeface="Arial"/>
                        <a:buNone/>
                      </a:pPr>
                      <a:r>
                        <a:rPr lang="en-US" sz="1200">
                          <a:solidFill>
                            <a:schemeClr val="dk1"/>
                          </a:solidFill>
                          <a:hlinkClick r:id="rId4"/>
                        </a:rPr>
                        <a:t>$('#i1')</a:t>
                      </a:r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pPr lvl="0" algn="r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6,11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r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91666"/>
                        <a:buFont typeface="Arial"/>
                        <a:buNone/>
                      </a:pPr>
                      <a:r>
                        <a:rPr lang="en-US" sz="1200">
                          <a:solidFill>
                            <a:schemeClr val="dk1"/>
                          </a:solidFill>
                          <a:hlinkClick r:id="rId4"/>
                        </a:rPr>
                        <a:t>$('#i1, .c1')</a:t>
                      </a:r>
                    </a:p>
                  </a:txBody>
                  <a:tcPr marL="91425" marR="91425" marT="91425" marB="91425"/>
                </a:tc>
              </a:tr>
            </a:tbl>
          </a:graphicData>
        </a:graphic>
      </p:graphicFrame>
      <p:sp>
        <p:nvSpPr>
          <p:cNvPr id="213" name="Shape 213"/>
          <p:cNvSpPr txBox="1">
            <a:spLocks noGrp="1"/>
          </p:cNvSpPr>
          <p:nvPr>
            <p:ph type="title" idx="4294967295"/>
          </p:nvPr>
        </p:nvSpPr>
        <p:spPr>
          <a:xfrm>
            <a:off x="2987675" y="128587"/>
            <a:ext cx="6048300" cy="779399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algn="r">
              <a:buSzPct val="25000"/>
            </a:pPr>
            <a:r>
              <a:rPr lang="en-US" dirty="0" err="1"/>
              <a:t>סלקטורים</a:t>
            </a:r>
            <a:r>
              <a:rPr lang="en-US" dirty="0"/>
              <a:t> ב</a:t>
            </a:r>
            <a:r>
              <a:rPr lang="he-IL" dirty="0"/>
              <a:t>-</a:t>
            </a:r>
            <a:r>
              <a:rPr lang="en-US" dirty="0" err="1"/>
              <a:t>jQuery</a:t>
            </a:r>
            <a:endParaRPr lang="en-US" dirty="0"/>
          </a:p>
        </p:txBody>
      </p:sp>
    </p:spTree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 txBox="1">
            <a:spLocks noGrp="1"/>
          </p:cNvSpPr>
          <p:nvPr>
            <p:ph type="ctrTitle"/>
          </p:nvPr>
        </p:nvSpPr>
        <p:spPr>
          <a:xfrm>
            <a:off x="755575" y="1244167"/>
            <a:ext cx="7772400" cy="1470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rtl="1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dirty="0"/>
              <a:t>Hierarchy selectors</a:t>
            </a:r>
          </a:p>
        </p:txBody>
      </p:sp>
      <p:sp>
        <p:nvSpPr>
          <p:cNvPr id="219" name="Shape 219"/>
          <p:cNvSpPr txBox="1">
            <a:spLocks noGrp="1"/>
          </p:cNvSpPr>
          <p:nvPr>
            <p:ph type="subTitle" idx="1"/>
          </p:nvPr>
        </p:nvSpPr>
        <p:spPr>
          <a:xfrm>
            <a:off x="2267743" y="2492896"/>
            <a:ext cx="6400800" cy="2664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Clr>
                <a:srgbClr val="E01A26"/>
              </a:buClr>
              <a:buSzPct val="25000"/>
              <a:buFont typeface="Arial"/>
              <a:buNone/>
            </a:pPr>
            <a:r>
              <a:rPr lang="en-US"/>
              <a:t>דוגמאות לשימוש בסלקטורים:</a:t>
            </a:r>
          </a:p>
        </p:txBody>
      </p:sp>
      <p:pic>
        <p:nvPicPr>
          <p:cNvPr id="220" name="Shape 2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8375" y="2364748"/>
            <a:ext cx="4452400" cy="377549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21" name="Shape 221"/>
          <p:cNvGraphicFramePr/>
          <p:nvPr/>
        </p:nvGraphicFramePr>
        <p:xfrm>
          <a:off x="5527775" y="3155400"/>
          <a:ext cx="2919550" cy="1981050"/>
        </p:xfrm>
        <a:graphic>
          <a:graphicData uri="http://schemas.openxmlformats.org/drawingml/2006/table">
            <a:tbl>
              <a:tblPr>
                <a:noFill/>
                <a:tableStyleId>{BC7D9936-3DEC-4585-80C4-88EB885F0A2B}</a:tableStyleId>
              </a:tblPr>
              <a:tblGrid>
                <a:gridCol w="1809075"/>
                <a:gridCol w="1110475"/>
              </a:tblGrid>
              <a:tr h="381000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האלמנטים שיבחרו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סלקטור</a:t>
                      </a:r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pPr lvl="0" algn="r" rtl="0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8,9,10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r" rtl="0">
                        <a:spcBef>
                          <a:spcPts val="0"/>
                        </a:spcBef>
                        <a:buNone/>
                      </a:pPr>
                      <a:r>
                        <a:rPr lang="en-US" sz="1200">
                          <a:hlinkClick r:id="rId4"/>
                        </a:rPr>
                        <a:t>$(</a:t>
                      </a:r>
                      <a:r>
                        <a:rPr lang="en-US" sz="1200">
                          <a:solidFill>
                            <a:schemeClr val="dk1"/>
                          </a:solidFill>
                          <a:hlinkClick r:id="rId4"/>
                        </a:rPr>
                        <a:t>'ul #i1 &gt; li'</a:t>
                      </a:r>
                      <a:r>
                        <a:rPr lang="en-US" sz="1200">
                          <a:hlinkClick r:id="rId4"/>
                        </a:rPr>
                        <a:t>)</a:t>
                      </a:r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pPr lvl="0" algn="r" rtl="0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8,9,10,12,13,14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r" rtl="0">
                        <a:spcBef>
                          <a:spcPts val="0"/>
                        </a:spcBef>
                        <a:buNone/>
                      </a:pPr>
                      <a:r>
                        <a:rPr lang="en-US" sz="1200">
                          <a:solidFill>
                            <a:schemeClr val="dk1"/>
                          </a:solidFill>
                          <a:hlinkClick r:id="rId4"/>
                        </a:rPr>
                        <a:t>$('ul #i1 li')</a:t>
                      </a:r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pPr lvl="0" algn="r" rtl="0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15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r" rtl="0">
                        <a:spcBef>
                          <a:spcPts val="0"/>
                        </a:spcBef>
                        <a:buNone/>
                      </a:pPr>
                      <a:r>
                        <a:rPr lang="en-US" sz="1200">
                          <a:solidFill>
                            <a:schemeClr val="dk1"/>
                          </a:solidFill>
                          <a:hlinkClick r:id="rId4"/>
                        </a:rPr>
                        <a:t>$('li+a'')</a:t>
                      </a:r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pPr lvl="0" algn="r" rtl="0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15,17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r" rtl="0">
                        <a:spcBef>
                          <a:spcPts val="0"/>
                        </a:spcBef>
                        <a:buNone/>
                      </a:pPr>
                      <a:r>
                        <a:rPr lang="en-US" sz="1200">
                          <a:solidFill>
                            <a:schemeClr val="dk1"/>
                          </a:solidFill>
                          <a:hlinkClick r:id="rId4"/>
                        </a:rPr>
                        <a:t>$('li~a')</a:t>
                      </a:r>
                    </a:p>
                  </a:txBody>
                  <a:tcPr marL="91425" marR="91425" marT="91425" marB="91425"/>
                </a:tc>
              </a:tr>
            </a:tbl>
          </a:graphicData>
        </a:graphic>
      </p:graphicFrame>
      <p:sp>
        <p:nvSpPr>
          <p:cNvPr id="222" name="Shape 222"/>
          <p:cNvSpPr txBox="1">
            <a:spLocks noGrp="1"/>
          </p:cNvSpPr>
          <p:nvPr>
            <p:ph type="title" idx="4294967295"/>
          </p:nvPr>
        </p:nvSpPr>
        <p:spPr>
          <a:xfrm>
            <a:off x="2987675" y="128587"/>
            <a:ext cx="6048300" cy="779399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algn="r">
              <a:buSzPct val="25000"/>
            </a:pPr>
            <a:r>
              <a:rPr lang="en-US" dirty="0" err="1"/>
              <a:t>סלקטורים</a:t>
            </a:r>
            <a:r>
              <a:rPr lang="en-US" dirty="0"/>
              <a:t> ב</a:t>
            </a:r>
            <a:r>
              <a:rPr lang="he-IL" dirty="0"/>
              <a:t>-</a:t>
            </a:r>
            <a:r>
              <a:rPr lang="en-US" dirty="0" err="1"/>
              <a:t>jQuery</a:t>
            </a:r>
            <a:endParaRPr lang="en-US" dirty="0"/>
          </a:p>
        </p:txBody>
      </p:sp>
    </p:spTree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 txBox="1">
            <a:spLocks noGrp="1"/>
          </p:cNvSpPr>
          <p:nvPr>
            <p:ph type="ctrTitle"/>
          </p:nvPr>
        </p:nvSpPr>
        <p:spPr>
          <a:xfrm>
            <a:off x="755575" y="1244167"/>
            <a:ext cx="7772400" cy="1470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rtl="1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dirty="0"/>
              <a:t>Visibility selectors</a:t>
            </a:r>
          </a:p>
        </p:txBody>
      </p:sp>
      <p:sp>
        <p:nvSpPr>
          <p:cNvPr id="228" name="Shape 228"/>
          <p:cNvSpPr txBox="1">
            <a:spLocks noGrp="1"/>
          </p:cNvSpPr>
          <p:nvPr>
            <p:ph type="subTitle" idx="1"/>
          </p:nvPr>
        </p:nvSpPr>
        <p:spPr>
          <a:xfrm>
            <a:off x="2267743" y="2492896"/>
            <a:ext cx="6400800" cy="2664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Clr>
                <a:srgbClr val="E01A26"/>
              </a:buClr>
              <a:buSzPct val="25000"/>
              <a:buFont typeface="Arial"/>
              <a:buNone/>
            </a:pPr>
            <a:r>
              <a:rPr lang="en-US"/>
              <a:t>דוגמאות לשימוש בסלקטורים:</a:t>
            </a:r>
          </a:p>
        </p:txBody>
      </p:sp>
      <p:graphicFrame>
        <p:nvGraphicFramePr>
          <p:cNvPr id="229" name="Shape 229"/>
          <p:cNvGraphicFramePr/>
          <p:nvPr/>
        </p:nvGraphicFramePr>
        <p:xfrm>
          <a:off x="5527775" y="3155400"/>
          <a:ext cx="2919550" cy="1188630"/>
        </p:xfrm>
        <a:graphic>
          <a:graphicData uri="http://schemas.openxmlformats.org/drawingml/2006/table">
            <a:tbl>
              <a:tblPr>
                <a:noFill/>
                <a:tableStyleId>{BC7D9936-3DEC-4585-80C4-88EB885F0A2B}</a:tableStyleId>
              </a:tblPr>
              <a:tblGrid>
                <a:gridCol w="1681175"/>
                <a:gridCol w="1238375"/>
              </a:tblGrid>
              <a:tr h="381000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האלמנטים שיבחרו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סלקטור</a:t>
                      </a:r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pPr lvl="0" algn="r" rtl="0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8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r" rt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91666"/>
                        <a:buFont typeface="Arial"/>
                        <a:buNone/>
                      </a:pPr>
                      <a:r>
                        <a:rPr lang="en-US" sz="1200">
                          <a:solidFill>
                            <a:schemeClr val="dk1"/>
                          </a:solidFill>
                          <a:hlinkClick r:id="rId3"/>
                        </a:rPr>
                        <a:t>$('form:hidden)</a:t>
                      </a:r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pPr lvl="0" algn="r" rtl="0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9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r" rtl="0">
                        <a:spcBef>
                          <a:spcPts val="0"/>
                        </a:spcBef>
                        <a:buNone/>
                      </a:pPr>
                      <a:r>
                        <a:rPr lang="en-US" sz="1200">
                          <a:solidFill>
                            <a:schemeClr val="dk1"/>
                          </a:solidFill>
                          <a:hlinkClick r:id="rId3"/>
                        </a:rPr>
                        <a:t>$('form:visible')</a:t>
                      </a:r>
                    </a:p>
                  </a:txBody>
                  <a:tcPr marL="91425" marR="91425" marT="91425" marB="91425"/>
                </a:tc>
              </a:tr>
            </a:tbl>
          </a:graphicData>
        </a:graphic>
      </p:graphicFrame>
      <p:pic>
        <p:nvPicPr>
          <p:cNvPr id="230" name="Shape 2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6300" y="2666262"/>
            <a:ext cx="4555224" cy="2317575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Shape 231"/>
          <p:cNvSpPr txBox="1">
            <a:spLocks noGrp="1"/>
          </p:cNvSpPr>
          <p:nvPr>
            <p:ph type="title" idx="4294967295"/>
          </p:nvPr>
        </p:nvSpPr>
        <p:spPr>
          <a:xfrm>
            <a:off x="2987675" y="128587"/>
            <a:ext cx="6048300" cy="779399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algn="r">
              <a:buSzPct val="25000"/>
            </a:pPr>
            <a:r>
              <a:rPr lang="en-US" dirty="0" err="1"/>
              <a:t>סלקטורים</a:t>
            </a:r>
            <a:r>
              <a:rPr lang="en-US" dirty="0"/>
              <a:t> ב</a:t>
            </a:r>
            <a:r>
              <a:rPr lang="he-IL" dirty="0"/>
              <a:t>-</a:t>
            </a:r>
            <a:r>
              <a:rPr lang="en-US" dirty="0" err="1"/>
              <a:t>jQuery</a:t>
            </a:r>
            <a:endParaRPr lang="en-US" dirty="0"/>
          </a:p>
        </p:txBody>
      </p:sp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94"/>
          <p:cNvSpPr txBox="1">
            <a:spLocks/>
          </p:cNvSpPr>
          <p:nvPr/>
        </p:nvSpPr>
        <p:spPr>
          <a:xfrm>
            <a:off x="2987675" y="128588"/>
            <a:ext cx="6048374" cy="77946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500" b="1" i="0" u="none" strike="noStrike" cap="none">
                <a:solidFill>
                  <a:srgbClr val="E01A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1">
              <a:spcBef>
                <a:spcPts val="0"/>
              </a:spcBef>
              <a:spcAft>
                <a:spcPts val="0"/>
              </a:spcAft>
              <a:buNone/>
              <a:defRPr sz="34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1">
              <a:spcBef>
                <a:spcPts val="0"/>
              </a:spcBef>
              <a:spcAft>
                <a:spcPts val="0"/>
              </a:spcAft>
              <a:buNone/>
              <a:defRPr sz="34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1">
              <a:spcBef>
                <a:spcPts val="0"/>
              </a:spcBef>
              <a:spcAft>
                <a:spcPts val="0"/>
              </a:spcAft>
              <a:buNone/>
              <a:defRPr sz="34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1">
              <a:spcBef>
                <a:spcPts val="0"/>
              </a:spcBef>
              <a:spcAft>
                <a:spcPts val="0"/>
              </a:spcAft>
              <a:buNone/>
              <a:defRPr sz="34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ctr" rtl="1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ctr" rtl="1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ctr" rtl="1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ctr" rtl="1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ct val="25000"/>
            </a:pPr>
            <a:r>
              <a:rPr lang="he-IL" sz="3400" dirty="0" smtClean="0"/>
              <a:t>תוכן עניינים</a:t>
            </a:r>
            <a:endParaRPr lang="en-US" sz="3400" dirty="0"/>
          </a:p>
        </p:txBody>
      </p:sp>
      <p:sp>
        <p:nvSpPr>
          <p:cNvPr id="5" name="מלבן 4"/>
          <p:cNvSpPr/>
          <p:nvPr/>
        </p:nvSpPr>
        <p:spPr>
          <a:xfrm>
            <a:off x="762000" y="1752600"/>
            <a:ext cx="6721475" cy="37240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r" rtl="1">
              <a:lnSpc>
                <a:spcPct val="200000"/>
              </a:lnSpc>
              <a:spcAft>
                <a:spcPts val="800"/>
              </a:spcAft>
              <a:buClr>
                <a:srgbClr val="C00000"/>
              </a:buClr>
              <a:buFont typeface="Wingdings" panose="05000000000000000000" pitchFamily="2" charset="2"/>
              <a:buChar char="v"/>
            </a:pPr>
            <a:r>
              <a:rPr lang="he-IL" dirty="0">
                <a:latin typeface="+mj-lt"/>
                <a:ea typeface="Calibri" panose="020F0502020204030204" pitchFamily="34" charset="0"/>
                <a:cs typeface="Arial" panose="020B0604020202020204" pitchFamily="34" charset="0"/>
              </a:rPr>
              <a:t>מבוא </a:t>
            </a:r>
            <a:r>
              <a:rPr lang="he-IL" dirty="0" smtClean="0">
                <a:latin typeface="+mj-lt"/>
                <a:ea typeface="Calibri" panose="020F0502020204030204" pitchFamily="34" charset="0"/>
                <a:cs typeface="Arial" panose="020B0604020202020204" pitchFamily="34" charset="0"/>
              </a:rPr>
              <a:t>ל</a:t>
            </a:r>
            <a:r>
              <a:rPr lang="en-US" dirty="0" smtClean="0">
                <a:latin typeface="+mj-lt"/>
                <a:ea typeface="Calibri" panose="020F0502020204030204" pitchFamily="34" charset="0"/>
                <a:cs typeface="Arial" panose="020B0604020202020204" pitchFamily="34" charset="0"/>
              </a:rPr>
              <a:t>……………...………………………………………………….jQuery-</a:t>
            </a:r>
            <a:r>
              <a:rPr lang="he-IL" dirty="0" smtClean="0">
                <a:latin typeface="+mj-lt"/>
                <a:ea typeface="Calibri" panose="020F0502020204030204" pitchFamily="34" charset="0"/>
                <a:cs typeface="Arial" panose="020B0604020202020204" pitchFamily="34" charset="0"/>
              </a:rPr>
              <a:t> 2        </a:t>
            </a:r>
          </a:p>
          <a:p>
            <a:pPr marL="285750" indent="-285750" algn="r" rtl="1">
              <a:lnSpc>
                <a:spcPct val="200000"/>
              </a:lnSpc>
              <a:spcAft>
                <a:spcPts val="800"/>
              </a:spcAft>
              <a:buClr>
                <a:srgbClr val="C00000"/>
              </a:buClr>
              <a:buFont typeface="Wingdings" panose="05000000000000000000" pitchFamily="2" charset="2"/>
              <a:buChar char="v"/>
            </a:pPr>
            <a:r>
              <a:rPr lang="en-US" dirty="0" smtClean="0">
                <a:latin typeface="+mj-lt"/>
                <a:ea typeface="Calibri" panose="020F0502020204030204" pitchFamily="34" charset="0"/>
                <a:cs typeface="Arial" panose="020B0604020202020204" pitchFamily="34" charset="0"/>
              </a:rPr>
              <a:t>Selectors </a:t>
            </a:r>
            <a:r>
              <a:rPr lang="he-IL" dirty="0" smtClean="0">
                <a:latin typeface="+mj-lt"/>
                <a:ea typeface="Calibri" panose="020F0502020204030204" pitchFamily="34" charset="0"/>
                <a:cs typeface="Arial" panose="020B0604020202020204" pitchFamily="34" charset="0"/>
              </a:rPr>
              <a:t>ב- </a:t>
            </a:r>
            <a:r>
              <a:rPr lang="en-US" dirty="0" smtClean="0">
                <a:latin typeface="+mj-lt"/>
                <a:ea typeface="Calibri" panose="020F0502020204030204" pitchFamily="34" charset="0"/>
                <a:cs typeface="Arial" panose="020B0604020202020204" pitchFamily="34" charset="0"/>
              </a:rPr>
              <a:t>jQuery</a:t>
            </a:r>
            <a:r>
              <a:rPr lang="he-IL" dirty="0" smtClean="0">
                <a:latin typeface="+mj-lt"/>
                <a:ea typeface="Calibri" panose="020F0502020204030204" pitchFamily="34" charset="0"/>
                <a:cs typeface="Arial" panose="020B0604020202020204" pitchFamily="34" charset="0"/>
              </a:rPr>
              <a:t>..................................................................................12   </a:t>
            </a:r>
          </a:p>
          <a:p>
            <a:pPr marL="285750" indent="-285750" algn="r" rtl="1">
              <a:lnSpc>
                <a:spcPct val="200000"/>
              </a:lnSpc>
              <a:spcAft>
                <a:spcPts val="800"/>
              </a:spcAft>
              <a:buClr>
                <a:srgbClr val="C00000"/>
              </a:buClr>
              <a:buFont typeface="Wingdings" panose="05000000000000000000" pitchFamily="2" charset="2"/>
              <a:buChar char="v"/>
            </a:pPr>
            <a:r>
              <a:rPr lang="he-IL" dirty="0" smtClean="0">
                <a:latin typeface="+mj-lt"/>
                <a:ea typeface="Calibri" panose="020F0502020204030204" pitchFamily="34" charset="0"/>
                <a:cs typeface="Arial" panose="020B0604020202020204" pitchFamily="34" charset="0"/>
              </a:rPr>
              <a:t>מניפולציות</a:t>
            </a:r>
            <a:r>
              <a:rPr lang="en-US" dirty="0">
                <a:latin typeface="+mj-lt"/>
                <a:ea typeface="Calibri" panose="020F0502020204030204" pitchFamily="34" charset="0"/>
                <a:cs typeface="Arial" panose="020B0604020202020204" pitchFamily="34" charset="0"/>
              </a:rPr>
              <a:t>DOM </a:t>
            </a:r>
            <a:r>
              <a:rPr lang="he-IL" dirty="0">
                <a:latin typeface="+mj-lt"/>
                <a:ea typeface="Calibri" panose="020F0502020204030204" pitchFamily="34" charset="0"/>
                <a:cs typeface="Arial" panose="020B0604020202020204" pitchFamily="34" charset="0"/>
              </a:rPr>
              <a:t> ב- </a:t>
            </a:r>
            <a:r>
              <a:rPr lang="en-US" dirty="0">
                <a:latin typeface="+mj-lt"/>
                <a:ea typeface="Calibri" panose="020F0502020204030204" pitchFamily="34" charset="0"/>
                <a:cs typeface="Arial" panose="020B0604020202020204" pitchFamily="34" charset="0"/>
              </a:rPr>
              <a:t>jQuery</a:t>
            </a:r>
            <a:r>
              <a:rPr lang="he-IL" dirty="0">
                <a:latin typeface="+mj-lt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he-IL" dirty="0" smtClean="0">
                <a:latin typeface="+mj-lt"/>
                <a:ea typeface="Calibri" panose="020F0502020204030204" pitchFamily="34" charset="0"/>
                <a:cs typeface="Arial" panose="020B0604020202020204" pitchFamily="34" charset="0"/>
              </a:rPr>
              <a:t>........................................................................25        </a:t>
            </a:r>
          </a:p>
          <a:p>
            <a:pPr marL="285750" indent="-285750" algn="r" rtl="1">
              <a:lnSpc>
                <a:spcPct val="200000"/>
              </a:lnSpc>
              <a:spcAft>
                <a:spcPts val="800"/>
              </a:spcAft>
              <a:buClr>
                <a:srgbClr val="C00000"/>
              </a:buClr>
              <a:buFont typeface="Wingdings" panose="05000000000000000000" pitchFamily="2" charset="2"/>
              <a:buChar char="v"/>
            </a:pPr>
            <a:r>
              <a:rPr lang="he-IL" dirty="0" smtClean="0">
                <a:latin typeface="+mj-lt"/>
                <a:ea typeface="Calibri" panose="020F0502020204030204" pitchFamily="34" charset="0"/>
                <a:cs typeface="Arial" panose="020B0604020202020204" pitchFamily="34" charset="0"/>
              </a:rPr>
              <a:t>אירועים </a:t>
            </a:r>
            <a:r>
              <a:rPr lang="he-IL" dirty="0">
                <a:latin typeface="+mj-lt"/>
                <a:ea typeface="Calibri" panose="020F0502020204030204" pitchFamily="34" charset="0"/>
                <a:cs typeface="Arial" panose="020B0604020202020204" pitchFamily="34" charset="0"/>
              </a:rPr>
              <a:t>ב- </a:t>
            </a:r>
            <a:r>
              <a:rPr lang="en-US" dirty="0">
                <a:latin typeface="+mj-lt"/>
                <a:ea typeface="Calibri" panose="020F0502020204030204" pitchFamily="34" charset="0"/>
                <a:cs typeface="Arial" panose="020B0604020202020204" pitchFamily="34" charset="0"/>
              </a:rPr>
              <a:t>jQuery</a:t>
            </a:r>
            <a:r>
              <a:rPr lang="he-IL" dirty="0">
                <a:latin typeface="+mj-lt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he-IL" dirty="0" smtClean="0">
                <a:latin typeface="+mj-lt"/>
                <a:ea typeface="Calibri" panose="020F0502020204030204" pitchFamily="34" charset="0"/>
                <a:cs typeface="Arial" panose="020B0604020202020204" pitchFamily="34" charset="0"/>
              </a:rPr>
              <a:t>.....................................................................................42         </a:t>
            </a:r>
          </a:p>
          <a:p>
            <a:pPr marL="285750" indent="-285750" algn="r" rtl="1">
              <a:lnSpc>
                <a:spcPct val="200000"/>
              </a:lnSpc>
              <a:spcAft>
                <a:spcPts val="800"/>
              </a:spcAft>
              <a:buClr>
                <a:srgbClr val="C00000"/>
              </a:buClr>
              <a:buFont typeface="Wingdings" panose="05000000000000000000" pitchFamily="2" charset="2"/>
              <a:buChar char="v"/>
            </a:pPr>
            <a:r>
              <a:rPr lang="he-IL" dirty="0" smtClean="0">
                <a:latin typeface="+mj-lt"/>
                <a:ea typeface="Calibri" panose="020F0502020204030204" pitchFamily="34" charset="0"/>
                <a:cs typeface="Arial" panose="020B0604020202020204" pitchFamily="34" charset="0"/>
              </a:rPr>
              <a:t>אפקטים </a:t>
            </a:r>
            <a:r>
              <a:rPr lang="he-IL" dirty="0">
                <a:latin typeface="+mj-lt"/>
                <a:ea typeface="Calibri" panose="020F0502020204030204" pitchFamily="34" charset="0"/>
                <a:cs typeface="Arial" panose="020B0604020202020204" pitchFamily="34" charset="0"/>
              </a:rPr>
              <a:t>ב- </a:t>
            </a:r>
            <a:r>
              <a:rPr lang="en-US" dirty="0">
                <a:latin typeface="+mj-lt"/>
                <a:ea typeface="Calibri" panose="020F0502020204030204" pitchFamily="34" charset="0"/>
                <a:cs typeface="Arial" panose="020B0604020202020204" pitchFamily="34" charset="0"/>
              </a:rPr>
              <a:t>jQuery</a:t>
            </a:r>
            <a:r>
              <a:rPr lang="he-IL" dirty="0">
                <a:latin typeface="+mj-lt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he-IL" dirty="0" smtClean="0">
                <a:latin typeface="+mj-lt"/>
                <a:ea typeface="Calibri" panose="020F0502020204030204" pitchFamily="34" charset="0"/>
                <a:cs typeface="Arial" panose="020B0604020202020204" pitchFamily="34" charset="0"/>
              </a:rPr>
              <a:t>....................................................................................54   </a:t>
            </a:r>
          </a:p>
          <a:p>
            <a:pPr marL="285750" indent="-285750" algn="r" rtl="1">
              <a:lnSpc>
                <a:spcPct val="200000"/>
              </a:lnSpc>
              <a:spcAft>
                <a:spcPts val="800"/>
              </a:spcAft>
              <a:buClr>
                <a:srgbClr val="C00000"/>
              </a:buClr>
              <a:buFont typeface="Wingdings" panose="05000000000000000000" pitchFamily="2" charset="2"/>
              <a:buChar char="v"/>
            </a:pPr>
            <a:r>
              <a:rPr lang="en-US" dirty="0" smtClean="0">
                <a:latin typeface="+mj-lt"/>
                <a:ea typeface="Calibri" panose="020F0502020204030204" pitchFamily="34" charset="0"/>
                <a:cs typeface="Arial" panose="020B0604020202020204" pitchFamily="34" charset="0"/>
              </a:rPr>
              <a:t>AJAX </a:t>
            </a:r>
            <a:r>
              <a:rPr lang="he-IL" dirty="0">
                <a:latin typeface="+mj-lt"/>
                <a:ea typeface="Calibri" panose="020F0502020204030204" pitchFamily="34" charset="0"/>
                <a:cs typeface="Arial" panose="020B0604020202020204" pitchFamily="34" charset="0"/>
              </a:rPr>
              <a:t>ב- </a:t>
            </a:r>
            <a:r>
              <a:rPr lang="en-US" dirty="0">
                <a:latin typeface="+mj-lt"/>
                <a:ea typeface="Calibri" panose="020F0502020204030204" pitchFamily="34" charset="0"/>
                <a:cs typeface="Arial" panose="020B0604020202020204" pitchFamily="34" charset="0"/>
              </a:rPr>
              <a:t>jQuery</a:t>
            </a:r>
            <a:r>
              <a:rPr lang="he-IL" dirty="0">
                <a:latin typeface="+mj-lt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he-IL" dirty="0" smtClean="0">
                <a:latin typeface="+mj-lt"/>
                <a:ea typeface="Calibri" panose="020F0502020204030204" pitchFamily="34" charset="0"/>
                <a:cs typeface="Arial" panose="020B0604020202020204" pitchFamily="34" charset="0"/>
              </a:rPr>
              <a:t>......................................................................................63        </a:t>
            </a:r>
          </a:p>
          <a:p>
            <a:pPr marL="285750" indent="-285750" algn="r" rtl="1">
              <a:lnSpc>
                <a:spcPct val="200000"/>
              </a:lnSpc>
              <a:spcAft>
                <a:spcPts val="800"/>
              </a:spcAft>
              <a:buClr>
                <a:srgbClr val="C00000"/>
              </a:buClr>
              <a:buFont typeface="Wingdings" panose="05000000000000000000" pitchFamily="2" charset="2"/>
              <a:buChar char="v"/>
            </a:pPr>
            <a:r>
              <a:rPr lang="en-US" dirty="0" smtClean="0">
                <a:latin typeface="+mj-lt"/>
                <a:ea typeface="Calibri" panose="020F0502020204030204" pitchFamily="34" charset="0"/>
                <a:cs typeface="Arial" panose="020B0604020202020204" pitchFamily="34" charset="0"/>
              </a:rPr>
              <a:t>jQuery </a:t>
            </a:r>
            <a:r>
              <a:rPr lang="en-US" dirty="0">
                <a:latin typeface="+mj-lt"/>
                <a:ea typeface="Calibri" panose="020F0502020204030204" pitchFamily="34" charset="0"/>
                <a:cs typeface="Arial" panose="020B0604020202020204" pitchFamily="34" charset="0"/>
              </a:rPr>
              <a:t>Plugins </a:t>
            </a:r>
            <a:r>
              <a:rPr lang="he-IL" dirty="0" smtClean="0">
                <a:latin typeface="+mj-lt"/>
                <a:ea typeface="Calibri" panose="020F0502020204030204" pitchFamily="34" charset="0"/>
                <a:cs typeface="Arial" panose="020B0604020202020204" pitchFamily="34" charset="0"/>
              </a:rPr>
              <a:t>.......................................................................................</a:t>
            </a:r>
            <a:r>
              <a:rPr lang="he-IL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77                   </a:t>
            </a:r>
            <a:endParaRPr lang="he-IL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Shape 2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7075" y="1286449"/>
            <a:ext cx="4926100" cy="517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Shape 237"/>
          <p:cNvPicPr preferRelativeResize="0"/>
          <p:nvPr/>
        </p:nvPicPr>
        <p:blipFill rotWithShape="1">
          <a:blip r:embed="rId4">
            <a:alphaModFix/>
          </a:blip>
          <a:srcRect r="17586"/>
          <a:stretch/>
        </p:blipFill>
        <p:spPr>
          <a:xfrm>
            <a:off x="3836900" y="2112350"/>
            <a:ext cx="4926099" cy="4226949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Shape 238"/>
          <p:cNvSpPr txBox="1">
            <a:spLocks noGrp="1"/>
          </p:cNvSpPr>
          <p:nvPr>
            <p:ph type="title" idx="4294967295"/>
          </p:nvPr>
        </p:nvSpPr>
        <p:spPr>
          <a:xfrm>
            <a:off x="2987675" y="128587"/>
            <a:ext cx="6048300" cy="779399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algn="r">
              <a:buSzPct val="25000"/>
            </a:pPr>
            <a:r>
              <a:rPr lang="en-US" dirty="0" err="1"/>
              <a:t>סלקטורים</a:t>
            </a:r>
            <a:r>
              <a:rPr lang="en-US" dirty="0"/>
              <a:t> ב</a:t>
            </a:r>
            <a:r>
              <a:rPr lang="he-IL" dirty="0"/>
              <a:t>-</a:t>
            </a:r>
            <a:r>
              <a:rPr lang="en-US" dirty="0" err="1"/>
              <a:t>jQuery</a:t>
            </a:r>
            <a:endParaRPr lang="en-US" dirty="0"/>
          </a:p>
        </p:txBody>
      </p:sp>
    </p:spTree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Shape 2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7075" y="1286449"/>
            <a:ext cx="4926100" cy="517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Shape 2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45875" y="2253200"/>
            <a:ext cx="5214549" cy="4027425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Shape 245"/>
          <p:cNvSpPr txBox="1">
            <a:spLocks noGrp="1"/>
          </p:cNvSpPr>
          <p:nvPr>
            <p:ph type="title" idx="4294967295"/>
          </p:nvPr>
        </p:nvSpPr>
        <p:spPr>
          <a:xfrm>
            <a:off x="2987675" y="128587"/>
            <a:ext cx="6048300" cy="779399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algn="r">
              <a:buSzPct val="25000"/>
            </a:pPr>
            <a:r>
              <a:rPr lang="en-US" dirty="0" err="1"/>
              <a:t>סלקטורים</a:t>
            </a:r>
            <a:r>
              <a:rPr lang="en-US" dirty="0"/>
              <a:t> ב</a:t>
            </a:r>
            <a:r>
              <a:rPr lang="he-IL" dirty="0"/>
              <a:t>-</a:t>
            </a:r>
            <a:r>
              <a:rPr lang="en-US" dirty="0" err="1"/>
              <a:t>jQuery</a:t>
            </a:r>
            <a:endParaRPr lang="en-US" dirty="0"/>
          </a:p>
        </p:txBody>
      </p:sp>
    </p:spTree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תמונה 3">
            <a:hlinkClick r:id="rId2"/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2514600"/>
            <a:ext cx="2057400" cy="2174363"/>
          </a:xfrm>
          <a:prstGeom prst="rect">
            <a:avLst/>
          </a:prstGeom>
        </p:spPr>
      </p:pic>
      <p:sp>
        <p:nvSpPr>
          <p:cNvPr id="5" name="מלבן 4"/>
          <p:cNvSpPr/>
          <p:nvPr/>
        </p:nvSpPr>
        <p:spPr>
          <a:xfrm>
            <a:off x="3111058" y="1600200"/>
            <a:ext cx="2146742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400" b="1" dirty="0">
                <a:solidFill>
                  <a:schemeClr val="tx1"/>
                </a:solidFill>
              </a:rPr>
              <a:t>Selectors</a:t>
            </a:r>
            <a:endParaRPr lang="he-IL" sz="3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55429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 txBox="1">
            <a:spLocks noGrp="1"/>
          </p:cNvSpPr>
          <p:nvPr>
            <p:ph type="title"/>
          </p:nvPr>
        </p:nvSpPr>
        <p:spPr>
          <a:xfrm>
            <a:off x="2987675" y="128587"/>
            <a:ext cx="6048300" cy="779399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algn="l">
              <a:buSzPct val="25000"/>
            </a:pPr>
            <a:r>
              <a:rPr lang="en-US" sz="3400" dirty="0"/>
              <a:t>DOM Traversing</a:t>
            </a:r>
          </a:p>
        </p:txBody>
      </p:sp>
      <p:sp>
        <p:nvSpPr>
          <p:cNvPr id="251" name="Shape 251"/>
          <p:cNvSpPr txBox="1">
            <a:spLocks noGrp="1"/>
          </p:cNvSpPr>
          <p:nvPr>
            <p:ph type="body" idx="1"/>
          </p:nvPr>
        </p:nvSpPr>
        <p:spPr>
          <a:xfrm>
            <a:off x="358650" y="1371600"/>
            <a:ext cx="8229600" cy="4897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b="1" dirty="0" err="1"/>
              <a:t>פונקציות</a:t>
            </a:r>
            <a:r>
              <a:rPr lang="en-US" b="1" dirty="0"/>
              <a:t> DOM </a:t>
            </a:r>
            <a:r>
              <a:rPr lang="en-US" b="1" dirty="0" smtClean="0"/>
              <a:t>traversal</a:t>
            </a:r>
            <a:r>
              <a:rPr lang="he-IL" b="1" dirty="0" smtClean="0"/>
              <a:t>:</a:t>
            </a:r>
            <a:endParaRPr lang="en-US" b="1" i="0" u="none" strike="noStrike" cap="none" dirty="0">
              <a:solidFill>
                <a:schemeClr val="dk1"/>
              </a:solidFill>
            </a:endParaRPr>
          </a:p>
          <a:p>
            <a:pPr marL="0" marR="0" lvl="0" indent="0" algn="r" rtl="1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endParaRPr sz="2200"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R="0" lvl="0" rtl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endParaRPr sz="2000" dirty="0"/>
          </a:p>
          <a:p>
            <a:pPr marL="0" marR="0" lvl="0" indent="0" algn="ctr" rtl="1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endParaRPr sz="2200" b="0" i="0" u="none" strike="noStrike" cap="none" dirty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Shape 252"/>
          <p:cNvSpPr txBox="1"/>
          <p:nvPr/>
        </p:nvSpPr>
        <p:spPr>
          <a:xfrm>
            <a:off x="260100" y="1817539"/>
            <a:ext cx="8426700" cy="661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r" rtl="1">
              <a:lnSpc>
                <a:spcPct val="115000"/>
              </a:lnSpc>
              <a:spcBef>
                <a:spcPts val="800"/>
              </a:spcBef>
              <a:buNone/>
            </a:pPr>
            <a:r>
              <a:rPr lang="en-US" sz="2000" i="1" dirty="0" err="1">
                <a:solidFill>
                  <a:schemeClr val="dk1"/>
                </a:solidFill>
              </a:rPr>
              <a:t>פונקציות</a:t>
            </a:r>
            <a:r>
              <a:rPr lang="en-US" sz="2000" i="1" dirty="0">
                <a:solidFill>
                  <a:schemeClr val="dk1"/>
                </a:solidFill>
              </a:rPr>
              <a:t> </a:t>
            </a:r>
            <a:r>
              <a:rPr lang="en-US" sz="2000" i="1" dirty="0" err="1">
                <a:solidFill>
                  <a:schemeClr val="dk1"/>
                </a:solidFill>
              </a:rPr>
              <a:t>שונות</a:t>
            </a:r>
            <a:r>
              <a:rPr lang="en-US" sz="2000" i="1" dirty="0">
                <a:solidFill>
                  <a:schemeClr val="dk1"/>
                </a:solidFill>
              </a:rPr>
              <a:t> </a:t>
            </a:r>
            <a:r>
              <a:rPr lang="en-US" sz="2000" i="1" dirty="0" err="1">
                <a:solidFill>
                  <a:schemeClr val="dk1"/>
                </a:solidFill>
              </a:rPr>
              <a:t>המהוות</a:t>
            </a:r>
            <a:r>
              <a:rPr lang="en-US" sz="2000" i="1" dirty="0">
                <a:solidFill>
                  <a:schemeClr val="dk1"/>
                </a:solidFill>
              </a:rPr>
              <a:t> </a:t>
            </a:r>
            <a:r>
              <a:rPr lang="en-US" sz="2000" i="1" dirty="0" err="1">
                <a:solidFill>
                  <a:schemeClr val="dk1"/>
                </a:solidFill>
              </a:rPr>
              <a:t>כלי</a:t>
            </a:r>
            <a:r>
              <a:rPr lang="en-US" sz="2000" i="1" dirty="0">
                <a:solidFill>
                  <a:schemeClr val="dk1"/>
                </a:solidFill>
              </a:rPr>
              <a:t> </a:t>
            </a:r>
            <a:r>
              <a:rPr lang="en-US" sz="2000" i="1" dirty="0" err="1">
                <a:solidFill>
                  <a:schemeClr val="dk1"/>
                </a:solidFill>
              </a:rPr>
              <a:t>רב</a:t>
            </a:r>
            <a:r>
              <a:rPr lang="en-US" sz="2000" i="1" dirty="0">
                <a:solidFill>
                  <a:schemeClr val="dk1"/>
                </a:solidFill>
              </a:rPr>
              <a:t> </a:t>
            </a:r>
            <a:r>
              <a:rPr lang="en-US" sz="2000" i="1" dirty="0" err="1">
                <a:solidFill>
                  <a:schemeClr val="dk1"/>
                </a:solidFill>
              </a:rPr>
              <a:t>עוצמה</a:t>
            </a:r>
            <a:r>
              <a:rPr lang="en-US" sz="2000" i="1" dirty="0">
                <a:solidFill>
                  <a:schemeClr val="dk1"/>
                </a:solidFill>
              </a:rPr>
              <a:t> </a:t>
            </a:r>
            <a:r>
              <a:rPr lang="en-US" sz="2000" i="1" dirty="0" err="1">
                <a:solidFill>
                  <a:schemeClr val="dk1"/>
                </a:solidFill>
              </a:rPr>
              <a:t>לבחירת</a:t>
            </a:r>
            <a:r>
              <a:rPr lang="en-US" sz="2000" i="1" dirty="0">
                <a:solidFill>
                  <a:schemeClr val="dk1"/>
                </a:solidFill>
              </a:rPr>
              <a:t> </a:t>
            </a:r>
            <a:r>
              <a:rPr lang="en-US" sz="2000" i="1" dirty="0" err="1">
                <a:solidFill>
                  <a:schemeClr val="dk1"/>
                </a:solidFill>
              </a:rPr>
              <a:t>אלמנטים</a:t>
            </a:r>
            <a:r>
              <a:rPr lang="en-US" sz="2000" i="1" dirty="0">
                <a:solidFill>
                  <a:schemeClr val="dk1"/>
                </a:solidFill>
              </a:rPr>
              <a:t> </a:t>
            </a:r>
            <a:r>
              <a:rPr lang="en-US" sz="2000" i="1" dirty="0" err="1">
                <a:solidFill>
                  <a:schemeClr val="dk1"/>
                </a:solidFill>
              </a:rPr>
              <a:t>בהתאם</a:t>
            </a:r>
            <a:r>
              <a:rPr lang="en-US" sz="2000" i="1" dirty="0">
                <a:solidFill>
                  <a:schemeClr val="dk1"/>
                </a:solidFill>
              </a:rPr>
              <a:t> </a:t>
            </a:r>
            <a:r>
              <a:rPr lang="en-US" sz="2000" i="1" dirty="0" err="1">
                <a:solidFill>
                  <a:schemeClr val="dk1"/>
                </a:solidFill>
              </a:rPr>
              <a:t>לתנאים</a:t>
            </a:r>
            <a:r>
              <a:rPr lang="en-US" sz="2000" i="1" dirty="0">
                <a:solidFill>
                  <a:schemeClr val="dk1"/>
                </a:solidFill>
              </a:rPr>
              <a:t> </a:t>
            </a:r>
            <a:r>
              <a:rPr lang="en-US" sz="2000" i="1" dirty="0" err="1">
                <a:solidFill>
                  <a:schemeClr val="dk1"/>
                </a:solidFill>
              </a:rPr>
              <a:t>הנדרשים</a:t>
            </a:r>
            <a:r>
              <a:rPr lang="en-US" sz="2000" i="1" dirty="0" smtClean="0">
                <a:solidFill>
                  <a:schemeClr val="dk1"/>
                </a:solidFill>
              </a:rPr>
              <a:t>:</a:t>
            </a:r>
            <a:endParaRPr lang="en-US" sz="2000" i="1" dirty="0">
              <a:solidFill>
                <a:schemeClr val="dk1"/>
              </a:solidFill>
            </a:endParaRPr>
          </a:p>
        </p:txBody>
      </p:sp>
      <p:sp>
        <p:nvSpPr>
          <p:cNvPr id="253" name="Shape 253"/>
          <p:cNvSpPr txBox="1"/>
          <p:nvPr/>
        </p:nvSpPr>
        <p:spPr>
          <a:xfrm>
            <a:off x="1777475" y="2440247"/>
            <a:ext cx="2420400" cy="3810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342900" lvl="0" indent="-342900" algn="l">
              <a:lnSpc>
                <a:spcPct val="115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Calibri"/>
              <a:buChar char="•"/>
            </a:pPr>
            <a:r>
              <a:rPr lang="en-US" sz="2000" dirty="0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/>
                <a:sym typeface="Calibri"/>
              </a:rPr>
              <a:t>()Filtering</a:t>
            </a:r>
          </a:p>
          <a:p>
            <a:pPr marL="342900" lvl="0" indent="-342900" algn="l">
              <a:lnSpc>
                <a:spcPct val="115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Calibri"/>
              <a:buChar char="•"/>
            </a:pPr>
            <a:r>
              <a:rPr lang="en-US" sz="2000" dirty="0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/>
                <a:sym typeface="Calibri"/>
              </a:rPr>
              <a:t>()</a:t>
            </a:r>
            <a:r>
              <a:rPr lang="en-US" sz="2000" dirty="0" err="1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/>
                <a:sym typeface="Calibri"/>
              </a:rPr>
              <a:t>eq</a:t>
            </a:r>
            <a:endParaRPr lang="en-US" sz="2000" dirty="0">
              <a:solidFill>
                <a:schemeClr val="dk1"/>
              </a:solidFill>
              <a:latin typeface="Calibri" panose="020F0502020204030204" pitchFamily="34" charset="0"/>
              <a:ea typeface="Calibri"/>
              <a:cs typeface="Calibri"/>
              <a:sym typeface="Calibri"/>
            </a:endParaRPr>
          </a:p>
          <a:p>
            <a:pPr marL="342900" lvl="0" indent="-342900" algn="l">
              <a:lnSpc>
                <a:spcPct val="115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Calibri"/>
              <a:buChar char="•"/>
            </a:pPr>
            <a:r>
              <a:rPr lang="en-US" sz="2000" dirty="0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/>
                <a:sym typeface="Calibri"/>
              </a:rPr>
              <a:t>()filter</a:t>
            </a:r>
          </a:p>
          <a:p>
            <a:pPr marL="342900" lvl="0" indent="-342900" algn="l">
              <a:lnSpc>
                <a:spcPct val="115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Calibri"/>
              <a:buChar char="•"/>
            </a:pPr>
            <a:r>
              <a:rPr lang="en-US" sz="2000" dirty="0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/>
                <a:sym typeface="Calibri"/>
              </a:rPr>
              <a:t>()first</a:t>
            </a:r>
          </a:p>
          <a:p>
            <a:pPr marL="342900" lvl="0" indent="-342900" algn="l">
              <a:lnSpc>
                <a:spcPct val="115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Calibri"/>
              <a:buChar char="•"/>
            </a:pPr>
            <a:r>
              <a:rPr lang="en-US" sz="2000" dirty="0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/>
                <a:sym typeface="Calibri"/>
              </a:rPr>
              <a:t>()has</a:t>
            </a:r>
          </a:p>
          <a:p>
            <a:pPr marL="342900" lvl="0" indent="-342900" algn="l">
              <a:lnSpc>
                <a:spcPct val="115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Calibri"/>
              <a:buChar char="•"/>
            </a:pPr>
            <a:r>
              <a:rPr lang="en-US" sz="2000" dirty="0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/>
                <a:sym typeface="Calibri"/>
              </a:rPr>
              <a:t>()is</a:t>
            </a:r>
          </a:p>
          <a:p>
            <a:pPr marL="342900" lvl="0" indent="-342900" algn="l">
              <a:lnSpc>
                <a:spcPct val="115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Calibri"/>
              <a:buChar char="•"/>
            </a:pPr>
            <a:r>
              <a:rPr lang="en-US" sz="2000" dirty="0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/>
                <a:sym typeface="Calibri"/>
              </a:rPr>
              <a:t>()last</a:t>
            </a:r>
          </a:p>
          <a:p>
            <a:pPr marL="342900" lvl="0" indent="-342900" algn="l">
              <a:lnSpc>
                <a:spcPct val="115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Calibri"/>
              <a:buChar char="•"/>
            </a:pPr>
            <a:r>
              <a:rPr lang="en-US" sz="2000" dirty="0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/>
                <a:sym typeface="Calibri"/>
              </a:rPr>
              <a:t>()slice</a:t>
            </a:r>
          </a:p>
          <a:p>
            <a:pPr marL="342900" lvl="0" indent="-342900" algn="l">
              <a:lnSpc>
                <a:spcPct val="115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Calibri"/>
              <a:buChar char="•"/>
            </a:pPr>
            <a:r>
              <a:rPr lang="en-US" sz="2000" dirty="0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/>
                <a:sym typeface="Calibri"/>
              </a:rPr>
              <a:t>()not</a:t>
            </a:r>
          </a:p>
          <a:p>
            <a:pPr lvl="0">
              <a:spcBef>
                <a:spcPts val="0"/>
              </a:spcBef>
              <a:buNone/>
            </a:pPr>
            <a:endParaRPr dirty="0">
              <a:latin typeface="Calibri" panose="020F0502020204030204" pitchFamily="34" charset="0"/>
            </a:endParaRPr>
          </a:p>
        </p:txBody>
      </p:sp>
      <p:sp>
        <p:nvSpPr>
          <p:cNvPr id="2" name="מלבן 1"/>
          <p:cNvSpPr/>
          <p:nvPr/>
        </p:nvSpPr>
        <p:spPr>
          <a:xfrm>
            <a:off x="4977875" y="2422179"/>
            <a:ext cx="2209800" cy="382806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342900" indent="-342900" algn="l">
              <a:lnSpc>
                <a:spcPct val="115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Calibri"/>
              <a:buChar char="•"/>
            </a:pPr>
            <a:r>
              <a:rPr lang="en-US" sz="2000" dirty="0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/>
                <a:sym typeface="Calibri"/>
              </a:rPr>
              <a:t>()contents</a:t>
            </a:r>
          </a:p>
          <a:p>
            <a:pPr marL="342900" indent="-342900" algn="l">
              <a:lnSpc>
                <a:spcPct val="115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Calibri"/>
              <a:buChar char="•"/>
            </a:pPr>
            <a:r>
              <a:rPr lang="en-US" sz="2000" dirty="0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/>
                <a:sym typeface="Calibri"/>
              </a:rPr>
              <a:t>()each</a:t>
            </a:r>
          </a:p>
          <a:p>
            <a:pPr marL="342900" indent="-342900" algn="l">
              <a:lnSpc>
                <a:spcPct val="115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Calibri"/>
              <a:buChar char="•"/>
            </a:pPr>
            <a:r>
              <a:rPr lang="en-US" sz="2000" dirty="0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/>
                <a:sym typeface="Calibri"/>
              </a:rPr>
              <a:t>()children</a:t>
            </a:r>
          </a:p>
          <a:p>
            <a:pPr marL="342900" indent="-342900" algn="l">
              <a:lnSpc>
                <a:spcPct val="115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Calibri"/>
              <a:buChar char="•"/>
            </a:pPr>
            <a:r>
              <a:rPr lang="en-US" sz="2000" dirty="0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/>
                <a:sym typeface="Calibri"/>
              </a:rPr>
              <a:t>()find</a:t>
            </a:r>
          </a:p>
          <a:p>
            <a:pPr marL="342900" indent="-342900" algn="l">
              <a:lnSpc>
                <a:spcPct val="115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Calibri"/>
              <a:buChar char="•"/>
            </a:pPr>
            <a:r>
              <a:rPr lang="en-US" sz="2000" dirty="0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/>
                <a:sym typeface="Calibri"/>
              </a:rPr>
              <a:t>()next</a:t>
            </a:r>
          </a:p>
          <a:p>
            <a:pPr marL="342900" indent="-342900" algn="l">
              <a:lnSpc>
                <a:spcPct val="115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Calibri"/>
              <a:buChar char="•"/>
            </a:pPr>
            <a:r>
              <a:rPr lang="en-US" sz="2000" dirty="0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/>
                <a:sym typeface="Calibri"/>
              </a:rPr>
              <a:t>()parent</a:t>
            </a:r>
          </a:p>
          <a:p>
            <a:pPr marL="342900" indent="-342900" algn="l">
              <a:lnSpc>
                <a:spcPct val="115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Calibri"/>
              <a:buChar char="•"/>
            </a:pPr>
            <a:r>
              <a:rPr lang="en-US" sz="2000" dirty="0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/>
                <a:sym typeface="Calibri"/>
              </a:rPr>
              <a:t>()parents</a:t>
            </a:r>
          </a:p>
          <a:p>
            <a:pPr marL="342900" indent="-342900" algn="l">
              <a:lnSpc>
                <a:spcPct val="115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Calibri"/>
              <a:buChar char="•"/>
            </a:pPr>
            <a:r>
              <a:rPr lang="en-US" sz="2000" dirty="0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/>
                <a:sym typeface="Calibri"/>
              </a:rPr>
              <a:t>()</a:t>
            </a:r>
            <a:r>
              <a:rPr lang="en-US" sz="2000" dirty="0" err="1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/>
                <a:sym typeface="Calibri"/>
              </a:rPr>
              <a:t>prev</a:t>
            </a:r>
            <a:endParaRPr lang="en-US" sz="2000" dirty="0">
              <a:solidFill>
                <a:schemeClr val="dk1"/>
              </a:solidFill>
              <a:latin typeface="Calibri" panose="020F0502020204030204" pitchFamily="34" charset="0"/>
              <a:ea typeface="Calibri"/>
              <a:cs typeface="Calibri"/>
              <a:sym typeface="Calibri"/>
            </a:endParaRPr>
          </a:p>
          <a:p>
            <a:pPr marL="342900" indent="-342900" algn="l">
              <a:lnSpc>
                <a:spcPct val="115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Calibri"/>
              <a:buChar char="•"/>
            </a:pPr>
            <a:r>
              <a:rPr lang="en-US" sz="2000" dirty="0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/>
                <a:sym typeface="Calibri"/>
              </a:rPr>
              <a:t>()siblings</a:t>
            </a:r>
          </a:p>
        </p:txBody>
      </p:sp>
    </p:spTree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Shape 2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4099" y="1349124"/>
            <a:ext cx="7868549" cy="4951249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Shape 259"/>
          <p:cNvSpPr txBox="1">
            <a:spLocks noGrp="1"/>
          </p:cNvSpPr>
          <p:nvPr>
            <p:ph type="title" idx="4294967295"/>
          </p:nvPr>
        </p:nvSpPr>
        <p:spPr>
          <a:xfrm>
            <a:off x="2987675" y="128587"/>
            <a:ext cx="6048300" cy="779399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algn="l">
              <a:buSzPct val="25000"/>
            </a:pPr>
            <a:r>
              <a:rPr lang="en-US"/>
              <a:t>DOM Traversing</a:t>
            </a:r>
          </a:p>
        </p:txBody>
      </p:sp>
    </p:spTree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Shape 2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7075" y="1286449"/>
            <a:ext cx="4926100" cy="517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Shape 2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21774" y="1982650"/>
            <a:ext cx="5004100" cy="42249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6" name="Shape 266"/>
          <p:cNvCxnSpPr/>
          <p:nvPr/>
        </p:nvCxnSpPr>
        <p:spPr>
          <a:xfrm>
            <a:off x="6070850" y="3394550"/>
            <a:ext cx="1220100" cy="1446300"/>
          </a:xfrm>
          <a:prstGeom prst="straightConnector1">
            <a:avLst/>
          </a:prstGeom>
          <a:noFill/>
          <a:ln w="19050" cap="flat" cmpd="sng">
            <a:solidFill>
              <a:srgbClr val="E01A26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267" name="Shape 267"/>
          <p:cNvSpPr txBox="1">
            <a:spLocks noGrp="1"/>
          </p:cNvSpPr>
          <p:nvPr>
            <p:ph type="title" idx="4294967295"/>
          </p:nvPr>
        </p:nvSpPr>
        <p:spPr>
          <a:xfrm>
            <a:off x="2987675" y="128587"/>
            <a:ext cx="6048300" cy="779399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algn="l">
              <a:buSzPct val="25000"/>
            </a:pPr>
            <a:r>
              <a:rPr lang="en-US"/>
              <a:t>DOM Traversing</a:t>
            </a:r>
          </a:p>
        </p:txBody>
      </p:sp>
    </p:spTree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מלבן 13"/>
          <p:cNvSpPr/>
          <p:nvPr/>
        </p:nvSpPr>
        <p:spPr>
          <a:xfrm>
            <a:off x="838200" y="5105400"/>
            <a:ext cx="2501650" cy="810000"/>
          </a:xfrm>
          <a:prstGeom prst="rect">
            <a:avLst/>
          </a:prstGeom>
          <a:ln w="952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3" name="מלבן 12"/>
          <p:cNvSpPr/>
          <p:nvPr/>
        </p:nvSpPr>
        <p:spPr>
          <a:xfrm>
            <a:off x="3429000" y="5105400"/>
            <a:ext cx="2501650" cy="810000"/>
          </a:xfrm>
          <a:prstGeom prst="rect">
            <a:avLst/>
          </a:prstGeom>
          <a:ln w="952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" name="מלבן 1"/>
          <p:cNvSpPr/>
          <p:nvPr/>
        </p:nvSpPr>
        <p:spPr>
          <a:xfrm>
            <a:off x="6036750" y="5105400"/>
            <a:ext cx="2501650" cy="810000"/>
          </a:xfrm>
          <a:prstGeom prst="rect">
            <a:avLst/>
          </a:prstGeom>
          <a:ln w="952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72" name="Shape 272"/>
          <p:cNvSpPr txBox="1">
            <a:spLocks noGrp="1"/>
          </p:cNvSpPr>
          <p:nvPr>
            <p:ph type="title"/>
          </p:nvPr>
        </p:nvSpPr>
        <p:spPr>
          <a:xfrm>
            <a:off x="2987675" y="128587"/>
            <a:ext cx="6048300" cy="779399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algn="l">
              <a:buSzPct val="25000"/>
            </a:pPr>
            <a:r>
              <a:rPr lang="en-US" sz="3400" dirty="0"/>
              <a:t>Chaining</a:t>
            </a:r>
          </a:p>
        </p:txBody>
      </p:sp>
      <p:sp>
        <p:nvSpPr>
          <p:cNvPr id="273" name="Shape 273"/>
          <p:cNvSpPr txBox="1">
            <a:spLocks noGrp="1"/>
          </p:cNvSpPr>
          <p:nvPr>
            <p:ph type="body" idx="1"/>
          </p:nvPr>
        </p:nvSpPr>
        <p:spPr>
          <a:xfrm>
            <a:off x="457200" y="1484312"/>
            <a:ext cx="8229600" cy="4897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b="1" dirty="0" err="1"/>
              <a:t>jQuery</a:t>
            </a:r>
            <a:r>
              <a:rPr lang="en-US" b="1" dirty="0"/>
              <a:t> </a:t>
            </a:r>
            <a:r>
              <a:rPr lang="he-IL" b="1" dirty="0" smtClean="0"/>
              <a:t> מ</a:t>
            </a:r>
            <a:r>
              <a:rPr lang="en-US" b="1" dirty="0" err="1" smtClean="0"/>
              <a:t>אפשרת</a:t>
            </a:r>
            <a:r>
              <a:rPr lang="en-US" b="1" dirty="0" smtClean="0"/>
              <a:t> </a:t>
            </a:r>
            <a:r>
              <a:rPr lang="en-US" b="1" dirty="0" err="1"/>
              <a:t>שימוש</a:t>
            </a:r>
            <a:r>
              <a:rPr lang="en-US" b="1" dirty="0"/>
              <a:t> </a:t>
            </a:r>
            <a:r>
              <a:rPr lang="en-US" b="1" dirty="0" err="1"/>
              <a:t>בשרשור</a:t>
            </a:r>
            <a:r>
              <a:rPr lang="en-US" b="1" dirty="0"/>
              <a:t> </a:t>
            </a:r>
            <a:r>
              <a:rPr lang="en-US" b="1" dirty="0" err="1"/>
              <a:t>פונקציות</a:t>
            </a:r>
            <a:r>
              <a:rPr lang="en-US" sz="22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</a:p>
          <a:p>
            <a:pPr marL="0" marR="0" lvl="0" indent="0" algn="ctr" rtl="1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endParaRPr sz="2200" b="0" i="0" u="none" strike="noStrike" cap="none" dirty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Shape 274"/>
          <p:cNvSpPr txBox="1"/>
          <p:nvPr/>
        </p:nvSpPr>
        <p:spPr>
          <a:xfrm>
            <a:off x="934725" y="1995425"/>
            <a:ext cx="7832100" cy="127825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342900" lvl="0" indent="-342900" algn="r" rtl="1">
              <a:spcBef>
                <a:spcPts val="200"/>
              </a:spcBef>
              <a:buClr>
                <a:schemeClr val="dk1"/>
              </a:buClr>
              <a:buSzPct val="100000"/>
              <a:buChar char="•"/>
            </a:pPr>
            <a:r>
              <a:rPr lang="en-US" sz="2000" dirty="0" err="1">
                <a:solidFill>
                  <a:schemeClr val="dk1"/>
                </a:solidFill>
              </a:rPr>
              <a:t>בשיטה</a:t>
            </a:r>
            <a:r>
              <a:rPr lang="en-US" sz="2000" dirty="0">
                <a:solidFill>
                  <a:schemeClr val="dk1"/>
                </a:solidFill>
              </a:rPr>
              <a:t> </a:t>
            </a:r>
            <a:r>
              <a:rPr lang="en-US" sz="2000" dirty="0" err="1">
                <a:solidFill>
                  <a:schemeClr val="dk1"/>
                </a:solidFill>
              </a:rPr>
              <a:t>זו</a:t>
            </a:r>
            <a:r>
              <a:rPr lang="en-US" sz="2000" dirty="0">
                <a:solidFill>
                  <a:schemeClr val="dk1"/>
                </a:solidFill>
              </a:rPr>
              <a:t> </a:t>
            </a:r>
            <a:r>
              <a:rPr lang="en-US" sz="2000" dirty="0" err="1">
                <a:solidFill>
                  <a:schemeClr val="dk1"/>
                </a:solidFill>
              </a:rPr>
              <a:t>נוכל</a:t>
            </a:r>
            <a:r>
              <a:rPr lang="en-US" sz="2000" dirty="0">
                <a:solidFill>
                  <a:schemeClr val="dk1"/>
                </a:solidFill>
              </a:rPr>
              <a:t> </a:t>
            </a:r>
            <a:r>
              <a:rPr lang="en-US" sz="2000" dirty="0" err="1">
                <a:solidFill>
                  <a:schemeClr val="dk1"/>
                </a:solidFill>
              </a:rPr>
              <a:t>לבצע</a:t>
            </a:r>
            <a:r>
              <a:rPr lang="en-US" sz="2000" dirty="0">
                <a:solidFill>
                  <a:schemeClr val="dk1"/>
                </a:solidFill>
              </a:rPr>
              <a:t> </a:t>
            </a:r>
            <a:r>
              <a:rPr lang="en-US" sz="2000" dirty="0" err="1">
                <a:solidFill>
                  <a:schemeClr val="dk1"/>
                </a:solidFill>
              </a:rPr>
              <a:t>פעולות</a:t>
            </a:r>
            <a:r>
              <a:rPr lang="en-US" sz="2000" dirty="0">
                <a:solidFill>
                  <a:schemeClr val="dk1"/>
                </a:solidFill>
              </a:rPr>
              <a:t> </a:t>
            </a:r>
            <a:r>
              <a:rPr lang="en-US" sz="2000" dirty="0" err="1">
                <a:solidFill>
                  <a:schemeClr val="dk1"/>
                </a:solidFill>
              </a:rPr>
              <a:t>שונות</a:t>
            </a:r>
            <a:r>
              <a:rPr lang="en-US" sz="2000" dirty="0">
                <a:solidFill>
                  <a:schemeClr val="dk1"/>
                </a:solidFill>
              </a:rPr>
              <a:t> </a:t>
            </a:r>
            <a:r>
              <a:rPr lang="en-US" sz="2000" dirty="0" err="1">
                <a:solidFill>
                  <a:schemeClr val="dk1"/>
                </a:solidFill>
              </a:rPr>
              <a:t>על</a:t>
            </a:r>
            <a:r>
              <a:rPr lang="en-US" sz="2000" dirty="0">
                <a:solidFill>
                  <a:schemeClr val="dk1"/>
                </a:solidFill>
              </a:rPr>
              <a:t> </a:t>
            </a:r>
            <a:r>
              <a:rPr lang="en-US" sz="2000" dirty="0" err="1">
                <a:solidFill>
                  <a:schemeClr val="dk1"/>
                </a:solidFill>
              </a:rPr>
              <a:t>האובייקט</a:t>
            </a:r>
            <a:r>
              <a:rPr lang="en-US" sz="2000" dirty="0">
                <a:solidFill>
                  <a:schemeClr val="dk1"/>
                </a:solidFill>
              </a:rPr>
              <a:t> </a:t>
            </a:r>
            <a:r>
              <a:rPr lang="en-US" sz="2000" dirty="0" err="1">
                <a:solidFill>
                  <a:schemeClr val="dk1"/>
                </a:solidFill>
              </a:rPr>
              <a:t>המוחזר</a:t>
            </a:r>
            <a:r>
              <a:rPr lang="en-US" sz="2000" dirty="0">
                <a:solidFill>
                  <a:schemeClr val="dk1"/>
                </a:solidFill>
              </a:rPr>
              <a:t> </a:t>
            </a:r>
            <a:r>
              <a:rPr lang="en-US" sz="2000" dirty="0" err="1">
                <a:solidFill>
                  <a:schemeClr val="dk1"/>
                </a:solidFill>
              </a:rPr>
              <a:t>מסלקטור</a:t>
            </a:r>
            <a:endParaRPr lang="en-US" sz="2000" dirty="0">
              <a:solidFill>
                <a:schemeClr val="dk1"/>
              </a:solidFill>
            </a:endParaRPr>
          </a:p>
          <a:p>
            <a:pPr marL="342900" lvl="0" indent="-342900" algn="r" rtl="1">
              <a:spcBef>
                <a:spcPts val="200"/>
              </a:spcBef>
              <a:buClr>
                <a:schemeClr val="dk1"/>
              </a:buClr>
              <a:buSzPct val="100000"/>
              <a:buChar char="•"/>
            </a:pPr>
            <a:r>
              <a:rPr lang="en-US" sz="2000" dirty="0" err="1">
                <a:solidFill>
                  <a:schemeClr val="dk1"/>
                </a:solidFill>
              </a:rPr>
              <a:t>בין</a:t>
            </a:r>
            <a:r>
              <a:rPr lang="en-US" sz="2000" dirty="0">
                <a:solidFill>
                  <a:schemeClr val="dk1"/>
                </a:solidFill>
              </a:rPr>
              <a:t> </a:t>
            </a:r>
            <a:r>
              <a:rPr lang="en-US" sz="2000" dirty="0" err="1">
                <a:solidFill>
                  <a:schemeClr val="dk1"/>
                </a:solidFill>
              </a:rPr>
              <a:t>פונקציה</a:t>
            </a:r>
            <a:r>
              <a:rPr lang="en-US" sz="2000" dirty="0">
                <a:solidFill>
                  <a:schemeClr val="dk1"/>
                </a:solidFill>
              </a:rPr>
              <a:t> </a:t>
            </a:r>
            <a:r>
              <a:rPr lang="en-US" sz="2000" dirty="0" err="1">
                <a:solidFill>
                  <a:schemeClr val="dk1"/>
                </a:solidFill>
              </a:rPr>
              <a:t>לפונקציה</a:t>
            </a:r>
            <a:r>
              <a:rPr lang="en-US" sz="2000" dirty="0">
                <a:solidFill>
                  <a:schemeClr val="dk1"/>
                </a:solidFill>
              </a:rPr>
              <a:t> </a:t>
            </a:r>
            <a:r>
              <a:rPr lang="en-US" sz="2000" dirty="0" err="1">
                <a:solidFill>
                  <a:schemeClr val="dk1"/>
                </a:solidFill>
              </a:rPr>
              <a:t>תפריד</a:t>
            </a:r>
            <a:r>
              <a:rPr lang="en-US" sz="2000" dirty="0">
                <a:solidFill>
                  <a:schemeClr val="dk1"/>
                </a:solidFill>
              </a:rPr>
              <a:t> </a:t>
            </a:r>
            <a:r>
              <a:rPr lang="en-US" sz="2000" dirty="0" err="1">
                <a:solidFill>
                  <a:schemeClr val="dk1"/>
                </a:solidFill>
              </a:rPr>
              <a:t>נקודה</a:t>
            </a:r>
            <a:endParaRPr lang="en-US" sz="2000" dirty="0">
              <a:solidFill>
                <a:schemeClr val="dk1"/>
              </a:solidFill>
            </a:endParaRPr>
          </a:p>
          <a:p>
            <a:pPr marL="342900" lvl="0" indent="-342900" algn="r" rtl="1">
              <a:spcBef>
                <a:spcPts val="200"/>
              </a:spcBef>
              <a:buClr>
                <a:schemeClr val="dk1"/>
              </a:buClr>
              <a:buSzPct val="100000"/>
              <a:buChar char="•"/>
            </a:pPr>
            <a:r>
              <a:rPr lang="en-US" sz="2000" dirty="0" err="1">
                <a:solidFill>
                  <a:schemeClr val="dk1"/>
                </a:solidFill>
              </a:rPr>
              <a:t>שימוש</a:t>
            </a:r>
            <a:r>
              <a:rPr lang="en-US" sz="2000" dirty="0">
                <a:solidFill>
                  <a:schemeClr val="dk1"/>
                </a:solidFill>
              </a:rPr>
              <a:t> </a:t>
            </a:r>
            <a:r>
              <a:rPr lang="en-US" sz="2000" dirty="0" err="1">
                <a:solidFill>
                  <a:schemeClr val="dk1"/>
                </a:solidFill>
              </a:rPr>
              <a:t>בשיטת</a:t>
            </a:r>
            <a:r>
              <a:rPr lang="en-US" sz="2000" dirty="0">
                <a:solidFill>
                  <a:schemeClr val="dk1"/>
                </a:solidFill>
              </a:rPr>
              <a:t> </a:t>
            </a:r>
            <a:r>
              <a:rPr lang="en-US" sz="2000" dirty="0" err="1">
                <a:solidFill>
                  <a:schemeClr val="dk1"/>
                </a:solidFill>
              </a:rPr>
              <a:t>כתיבה</a:t>
            </a:r>
            <a:r>
              <a:rPr lang="en-US" sz="2000" dirty="0">
                <a:solidFill>
                  <a:schemeClr val="dk1"/>
                </a:solidFill>
              </a:rPr>
              <a:t> </a:t>
            </a:r>
            <a:r>
              <a:rPr lang="en-US" sz="2000" dirty="0" err="1">
                <a:solidFill>
                  <a:schemeClr val="dk1"/>
                </a:solidFill>
              </a:rPr>
              <a:t>זו</a:t>
            </a:r>
            <a:r>
              <a:rPr lang="en-US" sz="2000" dirty="0">
                <a:solidFill>
                  <a:schemeClr val="dk1"/>
                </a:solidFill>
              </a:rPr>
              <a:t> </a:t>
            </a:r>
            <a:r>
              <a:rPr lang="en-US" sz="2000" dirty="0" err="1">
                <a:solidFill>
                  <a:schemeClr val="dk1"/>
                </a:solidFill>
              </a:rPr>
              <a:t>נפוץ</a:t>
            </a:r>
            <a:r>
              <a:rPr lang="en-US" sz="2000" dirty="0">
                <a:solidFill>
                  <a:schemeClr val="dk1"/>
                </a:solidFill>
              </a:rPr>
              <a:t> </a:t>
            </a:r>
            <a:r>
              <a:rPr lang="en-US" sz="2000" dirty="0" err="1">
                <a:solidFill>
                  <a:schemeClr val="dk1"/>
                </a:solidFill>
              </a:rPr>
              <a:t>מאד</a:t>
            </a:r>
            <a:r>
              <a:rPr lang="en-US" sz="2000" dirty="0">
                <a:solidFill>
                  <a:schemeClr val="dk1"/>
                </a:solidFill>
              </a:rPr>
              <a:t> </a:t>
            </a:r>
            <a:r>
              <a:rPr lang="en-US" sz="2000" dirty="0" err="1">
                <a:solidFill>
                  <a:schemeClr val="dk1"/>
                </a:solidFill>
              </a:rPr>
              <a:t>ומקצר</a:t>
            </a:r>
            <a:r>
              <a:rPr lang="en-US" sz="2000" dirty="0">
                <a:solidFill>
                  <a:schemeClr val="dk1"/>
                </a:solidFill>
              </a:rPr>
              <a:t> </a:t>
            </a:r>
            <a:r>
              <a:rPr lang="en-US" sz="2000" dirty="0" err="1">
                <a:solidFill>
                  <a:schemeClr val="dk1"/>
                </a:solidFill>
              </a:rPr>
              <a:t>את</a:t>
            </a:r>
            <a:r>
              <a:rPr lang="en-US" sz="2000" dirty="0">
                <a:solidFill>
                  <a:schemeClr val="dk1"/>
                </a:solidFill>
              </a:rPr>
              <a:t> </a:t>
            </a:r>
            <a:r>
              <a:rPr lang="en-US" sz="2000" dirty="0" err="1">
                <a:solidFill>
                  <a:schemeClr val="dk1"/>
                </a:solidFill>
              </a:rPr>
              <a:t>הקוד</a:t>
            </a:r>
            <a:endParaRPr lang="en-US" sz="2000" dirty="0">
              <a:solidFill>
                <a:schemeClr val="dk1"/>
              </a:solidFill>
            </a:endParaRPr>
          </a:p>
          <a:p>
            <a:pPr lvl="0" rtl="1">
              <a:spcBef>
                <a:spcPts val="200"/>
              </a:spcBef>
              <a:buNone/>
            </a:pPr>
            <a:endParaRPr sz="2000" dirty="0">
              <a:solidFill>
                <a:schemeClr val="dk1"/>
              </a:solidFill>
            </a:endParaRPr>
          </a:p>
          <a:p>
            <a:pPr lvl="0" rtl="0">
              <a:spcBef>
                <a:spcPts val="200"/>
              </a:spcBef>
              <a:buNone/>
            </a:pPr>
            <a:r>
              <a:rPr lang="en-US" sz="2000" dirty="0">
                <a:solidFill>
                  <a:schemeClr val="dk1"/>
                </a:solidFill>
              </a:rPr>
              <a:t>                           </a:t>
            </a:r>
          </a:p>
          <a:p>
            <a:pPr lvl="0" rtl="1">
              <a:spcBef>
                <a:spcPts val="200"/>
              </a:spcBef>
              <a:buNone/>
            </a:pPr>
            <a:r>
              <a:rPr lang="en-US" sz="3200" dirty="0">
                <a:solidFill>
                  <a:schemeClr val="dk1"/>
                </a:solidFill>
              </a:rPr>
              <a:t> </a:t>
            </a:r>
          </a:p>
        </p:txBody>
      </p:sp>
      <p:sp>
        <p:nvSpPr>
          <p:cNvPr id="275" name="Shape 275"/>
          <p:cNvSpPr txBox="1"/>
          <p:nvPr/>
        </p:nvSpPr>
        <p:spPr>
          <a:xfrm>
            <a:off x="2280425" y="3519825"/>
            <a:ext cx="5303400" cy="826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200"/>
              </a:spcBef>
              <a:buClr>
                <a:schemeClr val="dk1"/>
              </a:buClr>
              <a:buSzPct val="42307"/>
              <a:buFont typeface="Arial"/>
              <a:buNone/>
            </a:pPr>
            <a:r>
              <a:rPr lang="en-US" sz="2600">
                <a:solidFill>
                  <a:schemeClr val="dk1"/>
                </a:solidFill>
              </a:rPr>
              <a:t> $('.content').find('h3').eq(2);</a:t>
            </a:r>
          </a:p>
        </p:txBody>
      </p:sp>
      <p:cxnSp>
        <p:nvCxnSpPr>
          <p:cNvPr id="276" name="Shape 276"/>
          <p:cNvCxnSpPr/>
          <p:nvPr/>
        </p:nvCxnSpPr>
        <p:spPr>
          <a:xfrm flipH="1">
            <a:off x="2742750" y="4191550"/>
            <a:ext cx="895500" cy="767400"/>
          </a:xfrm>
          <a:prstGeom prst="straightConnector1">
            <a:avLst/>
          </a:prstGeom>
          <a:noFill/>
          <a:ln w="19050" cap="flat" cmpd="sng">
            <a:solidFill>
              <a:srgbClr val="E01A26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77" name="Shape 277"/>
          <p:cNvCxnSpPr/>
          <p:nvPr/>
        </p:nvCxnSpPr>
        <p:spPr>
          <a:xfrm>
            <a:off x="4799300" y="4186525"/>
            <a:ext cx="19800" cy="836400"/>
          </a:xfrm>
          <a:prstGeom prst="straightConnector1">
            <a:avLst/>
          </a:prstGeom>
          <a:noFill/>
          <a:ln w="19050" cap="flat" cmpd="sng">
            <a:solidFill>
              <a:srgbClr val="E01A26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78" name="Shape 278"/>
          <p:cNvCxnSpPr/>
          <p:nvPr/>
        </p:nvCxnSpPr>
        <p:spPr>
          <a:xfrm>
            <a:off x="6036750" y="4181700"/>
            <a:ext cx="895500" cy="875700"/>
          </a:xfrm>
          <a:prstGeom prst="straightConnector1">
            <a:avLst/>
          </a:prstGeom>
          <a:noFill/>
          <a:ln w="19050" cap="flat" cmpd="sng">
            <a:solidFill>
              <a:srgbClr val="E01A26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279" name="Shape 279"/>
          <p:cNvSpPr txBox="1"/>
          <p:nvPr/>
        </p:nvSpPr>
        <p:spPr>
          <a:xfrm>
            <a:off x="1198100" y="5022925"/>
            <a:ext cx="2115600" cy="661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 rtl="1">
              <a:spcBef>
                <a:spcPts val="0"/>
              </a:spcBef>
              <a:buNone/>
            </a:pPr>
            <a:r>
              <a:rPr lang="en-US" u="sng" dirty="0" err="1"/>
              <a:t>מבוצע</a:t>
            </a:r>
            <a:r>
              <a:rPr lang="en-US" u="sng" dirty="0"/>
              <a:t> </a:t>
            </a:r>
            <a:r>
              <a:rPr lang="en-US" u="sng" dirty="0" err="1"/>
              <a:t>ראשון</a:t>
            </a:r>
            <a:r>
              <a:rPr lang="en-US" dirty="0"/>
              <a:t>, </a:t>
            </a:r>
            <a:r>
              <a:rPr lang="en-US" dirty="0" err="1"/>
              <a:t>מחזיר</a:t>
            </a:r>
            <a:r>
              <a:rPr lang="en-US" dirty="0"/>
              <a:t> </a:t>
            </a:r>
            <a:r>
              <a:rPr lang="en-US" dirty="0" err="1"/>
              <a:t>מערך</a:t>
            </a:r>
            <a:r>
              <a:rPr lang="en-US" dirty="0"/>
              <a:t> </a:t>
            </a:r>
            <a:r>
              <a:rPr lang="en-US" dirty="0" err="1"/>
              <a:t>של</a:t>
            </a:r>
            <a:r>
              <a:rPr lang="en-US" dirty="0"/>
              <a:t> </a:t>
            </a:r>
            <a:r>
              <a:rPr lang="en-US" dirty="0" err="1"/>
              <a:t>כל</a:t>
            </a:r>
            <a:r>
              <a:rPr lang="en-US" dirty="0"/>
              <a:t> </a:t>
            </a:r>
            <a:r>
              <a:rPr lang="en-US" dirty="0" err="1"/>
              <a:t>האלמנטים</a:t>
            </a:r>
            <a:r>
              <a:rPr lang="en-US" dirty="0"/>
              <a:t> </a:t>
            </a:r>
            <a:r>
              <a:rPr lang="en-US" dirty="0" err="1"/>
              <a:t>שיש</a:t>
            </a:r>
            <a:r>
              <a:rPr lang="en-US" dirty="0"/>
              <a:t> </a:t>
            </a:r>
            <a:r>
              <a:rPr lang="en-US" dirty="0" err="1"/>
              <a:t>להם</a:t>
            </a:r>
            <a:r>
              <a:rPr lang="en-US" dirty="0"/>
              <a:t> </a:t>
            </a:r>
            <a:r>
              <a:rPr lang="en-US" dirty="0" err="1"/>
              <a:t>את</a:t>
            </a:r>
            <a:r>
              <a:rPr lang="en-US" dirty="0"/>
              <a:t> </a:t>
            </a:r>
            <a:r>
              <a:rPr lang="en-US" dirty="0" err="1"/>
              <a:t>הclass</a:t>
            </a:r>
            <a:r>
              <a:rPr lang="en-US" dirty="0"/>
              <a:t> </a:t>
            </a:r>
            <a:r>
              <a:rPr lang="en-US" dirty="0" err="1"/>
              <a:t>של</a:t>
            </a:r>
            <a:r>
              <a:rPr lang="en-US" dirty="0"/>
              <a:t> content</a:t>
            </a:r>
          </a:p>
        </p:txBody>
      </p:sp>
      <p:sp>
        <p:nvSpPr>
          <p:cNvPr id="280" name="Shape 280"/>
          <p:cNvSpPr txBox="1"/>
          <p:nvPr/>
        </p:nvSpPr>
        <p:spPr>
          <a:xfrm>
            <a:off x="3599000" y="5040075"/>
            <a:ext cx="2295000" cy="661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 rtl="1">
              <a:spcBef>
                <a:spcPts val="0"/>
              </a:spcBef>
              <a:buNone/>
            </a:pPr>
            <a:r>
              <a:rPr lang="en-US" u="sng" dirty="0" err="1"/>
              <a:t>מבוצע</a:t>
            </a:r>
            <a:r>
              <a:rPr lang="en-US" u="sng" dirty="0"/>
              <a:t> </a:t>
            </a:r>
            <a:r>
              <a:rPr lang="en-US" u="sng" dirty="0" err="1"/>
              <a:t>שני</a:t>
            </a:r>
            <a:r>
              <a:rPr lang="en-US" dirty="0"/>
              <a:t>, </a:t>
            </a:r>
            <a:r>
              <a:rPr lang="en-US" dirty="0" err="1"/>
              <a:t>מחזיר</a:t>
            </a:r>
            <a:r>
              <a:rPr lang="en-US" dirty="0"/>
              <a:t> </a:t>
            </a:r>
            <a:r>
              <a:rPr lang="en-US" dirty="0" err="1"/>
              <a:t>מערך</a:t>
            </a:r>
            <a:r>
              <a:rPr lang="en-US" dirty="0"/>
              <a:t> </a:t>
            </a:r>
            <a:r>
              <a:rPr lang="en-US" dirty="0" err="1"/>
              <a:t>של</a:t>
            </a:r>
            <a:r>
              <a:rPr lang="en-US" dirty="0"/>
              <a:t> </a:t>
            </a:r>
            <a:r>
              <a:rPr lang="en-US" dirty="0" err="1"/>
              <a:t>כל</a:t>
            </a:r>
            <a:r>
              <a:rPr lang="en-US" dirty="0"/>
              <a:t> </a:t>
            </a:r>
            <a:r>
              <a:rPr lang="en-US" dirty="0" err="1"/>
              <a:t>האלמנטים</a:t>
            </a:r>
            <a:r>
              <a:rPr lang="en-US" dirty="0"/>
              <a:t> </a:t>
            </a:r>
            <a:r>
              <a:rPr lang="en-US" dirty="0" err="1"/>
              <a:t>מסוג</a:t>
            </a:r>
            <a:r>
              <a:rPr lang="en-US" dirty="0"/>
              <a:t> h3 </a:t>
            </a:r>
            <a:r>
              <a:rPr lang="he-IL" dirty="0" smtClean="0"/>
              <a:t> </a:t>
            </a:r>
            <a:r>
              <a:rPr lang="en-US" dirty="0" err="1" smtClean="0"/>
              <a:t>שיש</a:t>
            </a:r>
            <a:r>
              <a:rPr lang="en-US" dirty="0" smtClean="0"/>
              <a:t> </a:t>
            </a:r>
            <a:r>
              <a:rPr lang="en-US" dirty="0" err="1"/>
              <a:t>להם</a:t>
            </a:r>
            <a:r>
              <a:rPr lang="en-US" dirty="0"/>
              <a:t> </a:t>
            </a:r>
            <a:r>
              <a:rPr lang="en-US" dirty="0" err="1"/>
              <a:t>את</a:t>
            </a:r>
            <a:r>
              <a:rPr lang="en-US" dirty="0"/>
              <a:t> </a:t>
            </a:r>
            <a:r>
              <a:rPr lang="en-US" dirty="0" err="1"/>
              <a:t>הclass</a:t>
            </a:r>
            <a:r>
              <a:rPr lang="en-US" dirty="0"/>
              <a:t> </a:t>
            </a:r>
            <a:r>
              <a:rPr lang="he-IL" dirty="0" smtClean="0"/>
              <a:t> ש</a:t>
            </a:r>
            <a:r>
              <a:rPr lang="en-US" dirty="0" smtClean="0"/>
              <a:t>ל </a:t>
            </a:r>
            <a:r>
              <a:rPr lang="en-US" dirty="0"/>
              <a:t>content</a:t>
            </a:r>
          </a:p>
        </p:txBody>
      </p:sp>
      <p:sp>
        <p:nvSpPr>
          <p:cNvPr id="281" name="Shape 281"/>
          <p:cNvSpPr txBox="1"/>
          <p:nvPr/>
        </p:nvSpPr>
        <p:spPr>
          <a:xfrm>
            <a:off x="5980000" y="5008050"/>
            <a:ext cx="2558400" cy="661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 rtl="1">
              <a:spcBef>
                <a:spcPts val="0"/>
              </a:spcBef>
              <a:buNone/>
            </a:pPr>
            <a:r>
              <a:rPr lang="en-US" u="sng" dirty="0" err="1"/>
              <a:t>מבוצע</a:t>
            </a:r>
            <a:r>
              <a:rPr lang="en-US" u="sng" dirty="0"/>
              <a:t> </a:t>
            </a:r>
            <a:r>
              <a:rPr lang="en-US" u="sng" dirty="0" err="1"/>
              <a:t>שלישי</a:t>
            </a:r>
            <a:r>
              <a:rPr lang="en-US" dirty="0"/>
              <a:t>, </a:t>
            </a:r>
            <a:r>
              <a:rPr lang="en-US" dirty="0" err="1"/>
              <a:t>מחזיר</a:t>
            </a:r>
            <a:r>
              <a:rPr lang="en-US" dirty="0"/>
              <a:t> </a:t>
            </a:r>
            <a:r>
              <a:rPr lang="en-US" dirty="0" err="1"/>
              <a:t>את</a:t>
            </a:r>
            <a:r>
              <a:rPr lang="en-US" dirty="0"/>
              <a:t> </a:t>
            </a:r>
            <a:r>
              <a:rPr lang="en-US" dirty="0" err="1"/>
              <a:t>אלמנט</a:t>
            </a:r>
            <a:r>
              <a:rPr lang="en-US" dirty="0"/>
              <a:t> h3 </a:t>
            </a:r>
            <a:r>
              <a:rPr lang="he-IL" dirty="0" smtClean="0"/>
              <a:t> </a:t>
            </a:r>
            <a:r>
              <a:rPr lang="en-US" dirty="0" err="1" smtClean="0"/>
              <a:t>שיש</a:t>
            </a:r>
            <a:r>
              <a:rPr lang="en-US" dirty="0" smtClean="0"/>
              <a:t> </a:t>
            </a:r>
            <a:r>
              <a:rPr lang="en-US" dirty="0" err="1"/>
              <a:t>לו</a:t>
            </a:r>
            <a:r>
              <a:rPr lang="en-US" dirty="0"/>
              <a:t> </a:t>
            </a:r>
            <a:r>
              <a:rPr lang="en-US" dirty="0" err="1"/>
              <a:t>את</a:t>
            </a:r>
            <a:r>
              <a:rPr lang="en-US" dirty="0"/>
              <a:t> </a:t>
            </a:r>
            <a:r>
              <a:rPr lang="en-US" dirty="0" err="1"/>
              <a:t>הclass</a:t>
            </a:r>
            <a:r>
              <a:rPr lang="en-US" dirty="0"/>
              <a:t> </a:t>
            </a:r>
            <a:r>
              <a:rPr lang="he-IL" dirty="0" smtClean="0"/>
              <a:t> </a:t>
            </a:r>
            <a:r>
              <a:rPr lang="en-US" dirty="0" err="1" smtClean="0"/>
              <a:t>של</a:t>
            </a:r>
            <a:r>
              <a:rPr lang="en-US" dirty="0" smtClean="0"/>
              <a:t> </a:t>
            </a:r>
            <a:r>
              <a:rPr lang="he-IL" dirty="0" smtClean="0"/>
              <a:t>  </a:t>
            </a:r>
            <a:r>
              <a:rPr lang="en-US" dirty="0" smtClean="0"/>
              <a:t>content </a:t>
            </a:r>
            <a:r>
              <a:rPr lang="he-IL" dirty="0" smtClean="0"/>
              <a:t> ו</a:t>
            </a:r>
            <a:r>
              <a:rPr lang="en-US" dirty="0" err="1" smtClean="0"/>
              <a:t>הוא</a:t>
            </a:r>
            <a:r>
              <a:rPr lang="en-US" dirty="0" smtClean="0"/>
              <a:t> </a:t>
            </a:r>
            <a:r>
              <a:rPr lang="en-US" dirty="0" err="1"/>
              <a:t>במיקום</a:t>
            </a:r>
            <a:r>
              <a:rPr lang="en-US" dirty="0"/>
              <a:t> </a:t>
            </a:r>
            <a:r>
              <a:rPr lang="en-US" dirty="0" err="1"/>
              <a:t>אינדקס</a:t>
            </a:r>
            <a:r>
              <a:rPr lang="en-US" dirty="0"/>
              <a:t> 2</a:t>
            </a:r>
          </a:p>
        </p:txBody>
      </p:sp>
    </p:spTree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 txBox="1">
            <a:spLocks noGrp="1"/>
          </p:cNvSpPr>
          <p:nvPr>
            <p:ph type="title"/>
          </p:nvPr>
        </p:nvSpPr>
        <p:spPr>
          <a:xfrm>
            <a:off x="722312" y="4406900"/>
            <a:ext cx="7772400" cy="1362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dirty="0" err="1" smtClean="0"/>
              <a:t>מניפולציותDOM</a:t>
            </a:r>
            <a:r>
              <a:rPr lang="en-US" dirty="0" smtClean="0"/>
              <a:t> </a:t>
            </a:r>
            <a:r>
              <a:rPr lang="he-IL" dirty="0" smtClean="0"/>
              <a:t> ב-</a:t>
            </a:r>
            <a:r>
              <a:rPr lang="en-US" sz="4000" b="0" i="0" u="none" strike="noStrike" cap="none" dirty="0" smtClean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4000" b="1" i="0" u="none" strike="noStrike" cap="none" dirty="0" err="1">
                <a:solidFill>
                  <a:srgbClr val="E01A26"/>
                </a:solidFill>
                <a:latin typeface="Calibri"/>
                <a:ea typeface="Calibri"/>
                <a:cs typeface="Calibri"/>
                <a:sym typeface="Calibri"/>
              </a:rPr>
              <a:t>jQuery</a:t>
            </a:r>
            <a:r>
              <a:rPr lang="en-US" sz="3500" b="1" i="0" u="none" strike="noStrike" cap="none" dirty="0">
                <a:solidFill>
                  <a:srgbClr val="E01A26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en-US" sz="3500" b="1" i="0" u="none" strike="noStrike" cap="none" dirty="0">
                <a:solidFill>
                  <a:srgbClr val="E01A26"/>
                </a:solidFill>
                <a:latin typeface="Arial"/>
                <a:ea typeface="Arial"/>
                <a:cs typeface="Arial"/>
                <a:sym typeface="Arial"/>
              </a:rPr>
            </a:br>
            <a:endParaRPr lang="en-US" sz="3500" b="1" i="0" u="none" strike="noStrike" cap="none" dirty="0">
              <a:solidFill>
                <a:srgbClr val="E01A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" name="Shape 287"/>
          <p:cNvSpPr txBox="1">
            <a:spLocks noGrp="1"/>
          </p:cNvSpPr>
          <p:nvPr>
            <p:ph type="body" idx="1"/>
          </p:nvPr>
        </p:nvSpPr>
        <p:spPr>
          <a:xfrm>
            <a:off x="722312" y="2906713"/>
            <a:ext cx="7772400" cy="1500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פרק </a:t>
            </a:r>
            <a:r>
              <a:rPr lang="en-US"/>
              <a:t>שלישי</a:t>
            </a:r>
          </a:p>
        </p:txBody>
      </p:sp>
    </p:spTree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Shape 292"/>
          <p:cNvSpPr txBox="1">
            <a:spLocks noGrp="1"/>
          </p:cNvSpPr>
          <p:nvPr>
            <p:ph type="ctrTitle"/>
          </p:nvPr>
        </p:nvSpPr>
        <p:spPr>
          <a:xfrm>
            <a:off x="755575" y="1244167"/>
            <a:ext cx="7772400" cy="1470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1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400" b="1" i="0" u="none" strike="noStrike" cap="none">
                <a:solidFill>
                  <a:srgbClr val="E01A26"/>
                </a:solidFill>
                <a:latin typeface="Arial"/>
                <a:ea typeface="Arial"/>
                <a:cs typeface="Arial"/>
                <a:sym typeface="Arial"/>
              </a:rPr>
              <a:t>סקירה כללית </a:t>
            </a:r>
            <a:r>
              <a:rPr lang="en-US"/>
              <a:t>לפרק</a:t>
            </a:r>
          </a:p>
        </p:txBody>
      </p:sp>
      <p:sp>
        <p:nvSpPr>
          <p:cNvPr id="293" name="Shape 293"/>
          <p:cNvSpPr txBox="1">
            <a:spLocks noGrp="1"/>
          </p:cNvSpPr>
          <p:nvPr>
            <p:ph type="subTitle" idx="1"/>
          </p:nvPr>
        </p:nvSpPr>
        <p:spPr>
          <a:xfrm>
            <a:off x="2267743" y="2492896"/>
            <a:ext cx="6400800" cy="3831704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342900" marR="0" lvl="0" indent="-342900" algn="r" rtl="1">
              <a:lnSpc>
                <a:spcPct val="200000"/>
              </a:lnSpc>
              <a:spcBef>
                <a:spcPts val="500"/>
              </a:spcBef>
              <a:spcAft>
                <a:spcPts val="0"/>
              </a:spcAft>
              <a:buClr>
                <a:srgbClr val="E01A26"/>
              </a:buClr>
              <a:buSzPct val="100000"/>
              <a:buFont typeface="Noto Sans Symbols"/>
              <a:buChar char="➢"/>
            </a:pPr>
            <a:r>
              <a:rPr lang="en-US" dirty="0" err="1" smtClean="0"/>
              <a:t>שינוי</a:t>
            </a:r>
            <a:r>
              <a:rPr lang="en-US" dirty="0" smtClean="0"/>
              <a:t> </a:t>
            </a:r>
            <a:r>
              <a:rPr lang="en-US" dirty="0" err="1"/>
              <a:t>תוכן</a:t>
            </a:r>
            <a:r>
              <a:rPr lang="en-US" dirty="0"/>
              <a:t> </a:t>
            </a:r>
            <a:r>
              <a:rPr lang="en-US" dirty="0" err="1"/>
              <a:t>אלמנטים</a:t>
            </a:r>
            <a:endParaRPr lang="en-US" dirty="0"/>
          </a:p>
          <a:p>
            <a:pPr marL="342900" marR="0" lvl="0" indent="-342900" algn="r" rtl="1">
              <a:lnSpc>
                <a:spcPct val="200000"/>
              </a:lnSpc>
              <a:spcBef>
                <a:spcPts val="500"/>
              </a:spcBef>
              <a:spcAft>
                <a:spcPts val="0"/>
              </a:spcAft>
              <a:buClr>
                <a:srgbClr val="E01A26"/>
              </a:buClr>
              <a:buSzPct val="100000"/>
              <a:buFont typeface="Noto Sans Symbols"/>
              <a:buChar char="➢"/>
            </a:pPr>
            <a:r>
              <a:rPr lang="en-US" dirty="0" err="1"/>
              <a:t>שינוי</a:t>
            </a:r>
            <a:r>
              <a:rPr lang="en-US" dirty="0"/>
              <a:t> </a:t>
            </a:r>
            <a:r>
              <a:rPr lang="en-US" dirty="0" err="1"/>
              <a:t>מאפייני</a:t>
            </a:r>
            <a:r>
              <a:rPr lang="en-US" dirty="0"/>
              <a:t> </a:t>
            </a:r>
            <a:r>
              <a:rPr lang="en-US" dirty="0" err="1"/>
              <a:t>אלמנטים</a:t>
            </a:r>
            <a:endParaRPr lang="en-US" dirty="0"/>
          </a:p>
          <a:p>
            <a:pPr marL="342900" marR="0" lvl="0" indent="-342900" algn="r" rtl="1">
              <a:lnSpc>
                <a:spcPct val="200000"/>
              </a:lnSpc>
              <a:spcBef>
                <a:spcPts val="500"/>
              </a:spcBef>
              <a:spcAft>
                <a:spcPts val="0"/>
              </a:spcAft>
              <a:buClr>
                <a:srgbClr val="E01A26"/>
              </a:buClr>
              <a:buSzPct val="100000"/>
              <a:buFont typeface="Noto Sans Symbols"/>
              <a:buChar char="➢"/>
            </a:pPr>
            <a:r>
              <a:rPr lang="en-US" dirty="0" err="1"/>
              <a:t>שינוי</a:t>
            </a:r>
            <a:r>
              <a:rPr lang="en-US" dirty="0"/>
              <a:t> </a:t>
            </a:r>
            <a:r>
              <a:rPr lang="en-US" dirty="0" err="1"/>
              <a:t>הגדרות</a:t>
            </a:r>
            <a:r>
              <a:rPr lang="en-US" dirty="0"/>
              <a:t> </a:t>
            </a:r>
            <a:r>
              <a:rPr lang="en-US" dirty="0" err="1"/>
              <a:t>עיצוב</a:t>
            </a:r>
            <a:r>
              <a:rPr lang="en-US" dirty="0"/>
              <a:t> </a:t>
            </a:r>
            <a:r>
              <a:rPr lang="en-US" dirty="0" err="1"/>
              <a:t>לאלמנטים</a:t>
            </a:r>
            <a:endParaRPr lang="en-US" dirty="0"/>
          </a:p>
          <a:p>
            <a:pPr marL="342900" marR="0" lvl="0" indent="-342900" algn="r" rtl="1">
              <a:lnSpc>
                <a:spcPct val="200000"/>
              </a:lnSpc>
              <a:spcBef>
                <a:spcPts val="500"/>
              </a:spcBef>
              <a:spcAft>
                <a:spcPts val="0"/>
              </a:spcAft>
              <a:buClr>
                <a:srgbClr val="E01A26"/>
              </a:buClr>
              <a:buSzPct val="100000"/>
              <a:buFont typeface="Noto Sans Symbols"/>
              <a:buChar char="➢"/>
            </a:pPr>
            <a:r>
              <a:rPr lang="en-US" dirty="0" err="1"/>
              <a:t>הוספת</a:t>
            </a:r>
            <a:r>
              <a:rPr lang="en-US" dirty="0"/>
              <a:t> </a:t>
            </a:r>
            <a:r>
              <a:rPr lang="en-US" dirty="0" err="1"/>
              <a:t>אלמנטים</a:t>
            </a:r>
            <a:endParaRPr lang="en-US" dirty="0"/>
          </a:p>
          <a:p>
            <a:pPr marL="0" marR="0" lvl="0" indent="0" algn="r" rtl="1">
              <a:lnSpc>
                <a:spcPct val="200000"/>
              </a:lnSpc>
              <a:spcBef>
                <a:spcPts val="500"/>
              </a:spcBef>
              <a:spcAft>
                <a:spcPts val="0"/>
              </a:spcAft>
              <a:buClr>
                <a:srgbClr val="E01A26"/>
              </a:buClr>
              <a:buSzPct val="25000"/>
              <a:buFont typeface="Arial"/>
              <a:buNone/>
            </a:pPr>
            <a:endParaRPr sz="25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תמונה 3">
            <a:hlinkClick r:id="rId3"/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4291773"/>
            <a:ext cx="1637740" cy="1730845"/>
          </a:xfrm>
          <a:prstGeom prst="rect">
            <a:avLst/>
          </a:prstGeom>
        </p:spPr>
      </p:pic>
      <p:sp>
        <p:nvSpPr>
          <p:cNvPr id="5" name="מלבן 4"/>
          <p:cNvSpPr/>
          <p:nvPr/>
        </p:nvSpPr>
        <p:spPr>
          <a:xfrm>
            <a:off x="747400" y="4018776"/>
            <a:ext cx="138531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latin typeface="Calibri" panose="020F0502020204030204" pitchFamily="34" charset="0"/>
                <a:ea typeface="Calibri" panose="020F0502020204030204" pitchFamily="34" charset="0"/>
              </a:rPr>
              <a:t>Manipulation </a:t>
            </a:r>
            <a:endParaRPr lang="he-IL" sz="1600" b="1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 txBox="1">
            <a:spLocks noGrp="1"/>
          </p:cNvSpPr>
          <p:nvPr>
            <p:ph type="title"/>
          </p:nvPr>
        </p:nvSpPr>
        <p:spPr>
          <a:xfrm>
            <a:off x="2987675" y="128587"/>
            <a:ext cx="6048300" cy="779399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400"/>
              <a:t>שינוי תוכן אלמנטים</a:t>
            </a:r>
          </a:p>
        </p:txBody>
      </p:sp>
      <p:sp>
        <p:nvSpPr>
          <p:cNvPr id="299" name="Shape 299"/>
          <p:cNvSpPr txBox="1">
            <a:spLocks noGrp="1"/>
          </p:cNvSpPr>
          <p:nvPr>
            <p:ph type="body" idx="1"/>
          </p:nvPr>
        </p:nvSpPr>
        <p:spPr>
          <a:xfrm>
            <a:off x="457200" y="1621847"/>
            <a:ext cx="8229600" cy="3730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b="1" dirty="0" err="1"/>
              <a:t>jQuery</a:t>
            </a:r>
            <a:r>
              <a:rPr lang="en-US" b="1" dirty="0"/>
              <a:t> </a:t>
            </a:r>
            <a:r>
              <a:rPr lang="he-IL" b="1" dirty="0" smtClean="0"/>
              <a:t> </a:t>
            </a:r>
            <a:r>
              <a:rPr lang="en-US" b="1" dirty="0" err="1" smtClean="0"/>
              <a:t>מכילה</a:t>
            </a:r>
            <a:r>
              <a:rPr lang="en-US" b="1" dirty="0" smtClean="0"/>
              <a:t> </a:t>
            </a:r>
            <a:r>
              <a:rPr lang="en-US" b="1" dirty="0" err="1"/>
              <a:t>את</a:t>
            </a:r>
            <a:r>
              <a:rPr lang="en-US" b="1" dirty="0"/>
              <a:t> </a:t>
            </a:r>
            <a:r>
              <a:rPr lang="en-US" b="1" dirty="0" err="1"/>
              <a:t>הפונקציות</a:t>
            </a:r>
            <a:r>
              <a:rPr lang="en-US" b="1" i="0" u="none" strike="noStrike" cap="none" dirty="0">
                <a:solidFill>
                  <a:schemeClr val="dk1"/>
                </a:solidFill>
              </a:rPr>
              <a:t>:</a:t>
            </a:r>
          </a:p>
          <a:p>
            <a:pPr marL="0" marR="0" lvl="0" indent="0" algn="r" rtl="1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endParaRPr sz="2200"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R="0" lvl="0" rtl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endParaRPr sz="2000" dirty="0"/>
          </a:p>
          <a:p>
            <a:pPr marL="0" marR="0" lvl="0" indent="0" algn="ctr" rtl="1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endParaRPr sz="2200" b="0" i="0" u="none" strike="noStrike" cap="none" dirty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00" name="Shape 300"/>
          <p:cNvGraphicFramePr/>
          <p:nvPr>
            <p:extLst>
              <p:ext uri="{D42A27DB-BD31-4B8C-83A1-F6EECF244321}">
                <p14:modId xmlns:p14="http://schemas.microsoft.com/office/powerpoint/2010/main" val="3571823218"/>
              </p:ext>
            </p:extLst>
          </p:nvPr>
        </p:nvGraphicFramePr>
        <p:xfrm>
          <a:off x="1954450" y="2320475"/>
          <a:ext cx="6884750" cy="3550740"/>
        </p:xfrm>
        <a:graphic>
          <a:graphicData uri="http://schemas.openxmlformats.org/drawingml/2006/table">
            <a:tbl>
              <a:tblPr>
                <a:noFill/>
                <a:tableStyleId>{BC7D9936-3DEC-4585-80C4-88EB885F0A2B}</a:tableStyleId>
              </a:tblPr>
              <a:tblGrid>
                <a:gridCol w="4013175"/>
                <a:gridCol w="913850"/>
                <a:gridCol w="1957725"/>
              </a:tblGrid>
              <a:tr h="381000">
                <a:tc>
                  <a:txBody>
                    <a:bodyPr/>
                    <a:lstStyle/>
                    <a:p>
                      <a:pPr lvl="0" algn="r" rtl="1">
                        <a:lnSpc>
                          <a:spcPct val="115000"/>
                        </a:lnSpc>
                        <a:spcBef>
                          <a:spcPts val="500"/>
                        </a:spcBef>
                        <a:buNone/>
                      </a:pPr>
                      <a:r>
                        <a:rPr lang="en-US" sz="2000" dirty="0" err="1">
                          <a:solidFill>
                            <a:schemeClr val="dk1"/>
                          </a:solidFill>
                        </a:rPr>
                        <a:t>לקריאת</a:t>
                      </a:r>
                      <a:r>
                        <a:rPr lang="en-US" sz="200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sz="2000" dirty="0" err="1" smtClean="0">
                          <a:solidFill>
                            <a:schemeClr val="dk1"/>
                          </a:solidFill>
                        </a:rPr>
                        <a:t>תוכןhtml</a:t>
                      </a:r>
                      <a:r>
                        <a:rPr lang="en-US" sz="200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he-IL" sz="2000" dirty="0" smtClean="0">
                          <a:solidFill>
                            <a:schemeClr val="dk1"/>
                          </a:solidFill>
                        </a:rPr>
                        <a:t> ש</a:t>
                      </a:r>
                      <a:r>
                        <a:rPr lang="en-US" sz="2000" dirty="0" smtClean="0">
                          <a:solidFill>
                            <a:schemeClr val="dk1"/>
                          </a:solidFill>
                        </a:rPr>
                        <a:t>ל </a:t>
                      </a:r>
                      <a:r>
                        <a:rPr lang="en-US" sz="2000" dirty="0" err="1">
                          <a:solidFill>
                            <a:schemeClr val="dk1"/>
                          </a:solidFill>
                        </a:rPr>
                        <a:t>אלמנט</a:t>
                      </a:r>
                      <a:endParaRPr lang="en-US" sz="200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rtl="1">
                        <a:lnSpc>
                          <a:spcPct val="115000"/>
                        </a:lnSpc>
                        <a:spcBef>
                          <a:spcPts val="500"/>
                        </a:spcBef>
                        <a:buNone/>
                      </a:pPr>
                      <a:endParaRPr sz="20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500"/>
                        </a:spcBef>
                        <a:buNone/>
                      </a:pPr>
                      <a:r>
                        <a:rPr lang="en-US" sz="2000" b="1">
                          <a:solidFill>
                            <a:schemeClr val="dk1"/>
                          </a:solidFill>
                        </a:rPr>
                        <a:t>html</a:t>
                      </a:r>
                      <a:r>
                        <a:rPr lang="en-US" sz="2000">
                          <a:solidFill>
                            <a:schemeClr val="dk1"/>
                          </a:solidFill>
                        </a:rPr>
                        <a:t>()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lvl="0" algn="r" rtl="1">
                        <a:lnSpc>
                          <a:spcPct val="115000"/>
                        </a:lnSpc>
                        <a:spcBef>
                          <a:spcPts val="500"/>
                        </a:spcBef>
                        <a:buNone/>
                      </a:pPr>
                      <a:r>
                        <a:rPr lang="en-US" sz="2000" dirty="0" err="1">
                          <a:solidFill>
                            <a:schemeClr val="dk1"/>
                          </a:solidFill>
                        </a:rPr>
                        <a:t>לשינוי</a:t>
                      </a:r>
                      <a:r>
                        <a:rPr lang="en-US" sz="200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dk1"/>
                          </a:solidFill>
                        </a:rPr>
                        <a:t>תוכן</a:t>
                      </a:r>
                      <a:r>
                        <a:rPr lang="en-US" sz="200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he-IL" sz="2000" dirty="0" smtClean="0">
                          <a:solidFill>
                            <a:schemeClr val="dk1"/>
                          </a:solidFill>
                        </a:rPr>
                        <a:t>ה-</a:t>
                      </a:r>
                      <a:r>
                        <a:rPr lang="en-US" sz="2000" dirty="0" smtClean="0">
                          <a:solidFill>
                            <a:schemeClr val="dk1"/>
                          </a:solidFill>
                        </a:rPr>
                        <a:t>html</a:t>
                      </a:r>
                      <a:r>
                        <a:rPr lang="he-IL" sz="2000" dirty="0" smtClean="0">
                          <a:solidFill>
                            <a:schemeClr val="dk1"/>
                          </a:solidFill>
                        </a:rPr>
                        <a:t> ש</a:t>
                      </a:r>
                      <a:r>
                        <a:rPr lang="en-US" sz="2000" dirty="0" smtClean="0">
                          <a:solidFill>
                            <a:schemeClr val="dk1"/>
                          </a:solidFill>
                        </a:rPr>
                        <a:t>ל </a:t>
                      </a:r>
                      <a:r>
                        <a:rPr lang="en-US" sz="2000" dirty="0" err="1">
                          <a:solidFill>
                            <a:schemeClr val="dk1"/>
                          </a:solidFill>
                        </a:rPr>
                        <a:t>אלמנטים</a:t>
                      </a:r>
                      <a:endParaRPr lang="en-US" sz="200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rtl="1">
                        <a:lnSpc>
                          <a:spcPct val="115000"/>
                        </a:lnSpc>
                        <a:spcBef>
                          <a:spcPts val="500"/>
                        </a:spcBef>
                        <a:buNone/>
                      </a:pPr>
                      <a:endParaRPr sz="20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500"/>
                        </a:spcBef>
                        <a:buNone/>
                      </a:pPr>
                      <a:r>
                        <a:rPr lang="en-US" sz="2000" b="1">
                          <a:solidFill>
                            <a:schemeClr val="dk1"/>
                          </a:solidFill>
                        </a:rPr>
                        <a:t>html</a:t>
                      </a:r>
                      <a:r>
                        <a:rPr lang="en-US" sz="2000">
                          <a:solidFill>
                            <a:schemeClr val="dk1"/>
                          </a:solidFill>
                        </a:rPr>
                        <a:t>( </a:t>
                      </a:r>
                      <a:r>
                        <a:rPr lang="en-US" sz="1000">
                          <a:solidFill>
                            <a:srgbClr val="E01A26"/>
                          </a:solidFill>
                        </a:rPr>
                        <a:t>ערך </a:t>
                      </a:r>
                      <a:r>
                        <a:rPr lang="en-US" sz="2000">
                          <a:solidFill>
                            <a:schemeClr val="dk1"/>
                          </a:solidFill>
                        </a:rPr>
                        <a:t>)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lvl="0" algn="r" rtl="1">
                        <a:lnSpc>
                          <a:spcPct val="115000"/>
                        </a:lnSpc>
                        <a:spcBef>
                          <a:spcPts val="500"/>
                        </a:spcBef>
                        <a:buNone/>
                      </a:pPr>
                      <a:r>
                        <a:rPr lang="en-US" sz="2000" dirty="0" err="1">
                          <a:solidFill>
                            <a:schemeClr val="dk1"/>
                          </a:solidFill>
                        </a:rPr>
                        <a:t>לקריאת</a:t>
                      </a:r>
                      <a:r>
                        <a:rPr lang="en-US" sz="200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dk1"/>
                          </a:solidFill>
                        </a:rPr>
                        <a:t>הטקסט</a:t>
                      </a:r>
                      <a:r>
                        <a:rPr lang="en-US" sz="200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dk1"/>
                          </a:solidFill>
                        </a:rPr>
                        <a:t>של</a:t>
                      </a:r>
                      <a:r>
                        <a:rPr lang="en-US" sz="200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dk1"/>
                          </a:solidFill>
                        </a:rPr>
                        <a:t>אלמנט</a:t>
                      </a:r>
                      <a:r>
                        <a:rPr lang="en-US" sz="2000" dirty="0">
                          <a:solidFill>
                            <a:schemeClr val="dk1"/>
                          </a:solidFill>
                        </a:rPr>
                        <a:t>	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rtl="1">
                        <a:lnSpc>
                          <a:spcPct val="115000"/>
                        </a:lnSpc>
                        <a:spcBef>
                          <a:spcPts val="500"/>
                        </a:spcBef>
                        <a:buNone/>
                      </a:pPr>
                      <a:endParaRPr sz="20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500"/>
                        </a:spcBef>
                        <a:buNone/>
                      </a:pPr>
                      <a:r>
                        <a:rPr lang="en-US" sz="2000" b="1">
                          <a:solidFill>
                            <a:schemeClr val="dk1"/>
                          </a:solidFill>
                        </a:rPr>
                        <a:t>text</a:t>
                      </a:r>
                      <a:r>
                        <a:rPr lang="en-US" sz="2000">
                          <a:solidFill>
                            <a:schemeClr val="dk1"/>
                          </a:solidFill>
                        </a:rPr>
                        <a:t>()	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lvl="0" algn="r" rtl="1">
                        <a:lnSpc>
                          <a:spcPct val="115000"/>
                        </a:lnSpc>
                        <a:spcBef>
                          <a:spcPts val="500"/>
                        </a:spcBef>
                        <a:buNone/>
                      </a:pPr>
                      <a:r>
                        <a:rPr lang="en-US" sz="2000" dirty="0" err="1">
                          <a:solidFill>
                            <a:schemeClr val="dk1"/>
                          </a:solidFill>
                        </a:rPr>
                        <a:t>לשינוי</a:t>
                      </a:r>
                      <a:r>
                        <a:rPr lang="en-US" sz="200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dk1"/>
                          </a:solidFill>
                        </a:rPr>
                        <a:t>הטקסט</a:t>
                      </a:r>
                      <a:r>
                        <a:rPr lang="en-US" sz="200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dk1"/>
                          </a:solidFill>
                        </a:rPr>
                        <a:t>של</a:t>
                      </a:r>
                      <a:r>
                        <a:rPr lang="en-US" sz="200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dk1"/>
                          </a:solidFill>
                        </a:rPr>
                        <a:t>אלמנטים</a:t>
                      </a:r>
                      <a:endParaRPr lang="en-US" sz="200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rtl="1">
                        <a:lnSpc>
                          <a:spcPct val="115000"/>
                        </a:lnSpc>
                        <a:spcBef>
                          <a:spcPts val="500"/>
                        </a:spcBef>
                        <a:buNone/>
                      </a:pPr>
                      <a:endParaRPr sz="20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500"/>
                        </a:spcBef>
                        <a:buNone/>
                      </a:pPr>
                      <a:r>
                        <a:rPr lang="en-US" sz="2000" b="1">
                          <a:solidFill>
                            <a:schemeClr val="dk1"/>
                          </a:solidFill>
                        </a:rPr>
                        <a:t>text</a:t>
                      </a:r>
                      <a:r>
                        <a:rPr lang="en-US" sz="2000">
                          <a:solidFill>
                            <a:schemeClr val="dk1"/>
                          </a:solidFill>
                        </a:rPr>
                        <a:t>( </a:t>
                      </a:r>
                      <a:r>
                        <a:rPr lang="en-US" sz="1000">
                          <a:solidFill>
                            <a:srgbClr val="E01A26"/>
                          </a:solidFill>
                        </a:rPr>
                        <a:t>ערך </a:t>
                      </a:r>
                      <a:r>
                        <a:rPr lang="en-US" sz="2000">
                          <a:solidFill>
                            <a:schemeClr val="dk1"/>
                          </a:solidFill>
                        </a:rPr>
                        <a:t>)	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lvl="0" algn="r" rtl="1">
                        <a:lnSpc>
                          <a:spcPct val="115000"/>
                        </a:lnSpc>
                        <a:spcBef>
                          <a:spcPts val="500"/>
                        </a:spcBef>
                        <a:buNone/>
                      </a:pPr>
                      <a:r>
                        <a:rPr lang="en-US" sz="2000" dirty="0" err="1">
                          <a:solidFill>
                            <a:schemeClr val="dk1"/>
                          </a:solidFill>
                        </a:rPr>
                        <a:t>לקריאת</a:t>
                      </a:r>
                      <a:r>
                        <a:rPr lang="en-US" sz="200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dk1"/>
                          </a:solidFill>
                        </a:rPr>
                        <a:t>תוכן</a:t>
                      </a:r>
                      <a:r>
                        <a:rPr lang="en-US" sz="200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sz="2000" dirty="0" err="1" smtClean="0">
                          <a:solidFill>
                            <a:schemeClr val="dk1"/>
                          </a:solidFill>
                        </a:rPr>
                        <a:t>הvalue</a:t>
                      </a:r>
                      <a:r>
                        <a:rPr lang="he-IL" sz="2000" dirty="0" smtClean="0">
                          <a:solidFill>
                            <a:schemeClr val="dk1"/>
                          </a:solidFill>
                        </a:rPr>
                        <a:t> ש</a:t>
                      </a:r>
                      <a:r>
                        <a:rPr lang="en-US" sz="2000" dirty="0" smtClean="0">
                          <a:solidFill>
                            <a:schemeClr val="dk1"/>
                          </a:solidFill>
                        </a:rPr>
                        <a:t>ל </a:t>
                      </a:r>
                      <a:r>
                        <a:rPr lang="en-US" sz="2000" dirty="0" err="1">
                          <a:solidFill>
                            <a:schemeClr val="dk1"/>
                          </a:solidFill>
                        </a:rPr>
                        <a:t>תיבת</a:t>
                      </a:r>
                      <a:r>
                        <a:rPr lang="en-US" sz="200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dk1"/>
                          </a:solidFill>
                        </a:rPr>
                        <a:t>קלט</a:t>
                      </a:r>
                      <a:endParaRPr lang="en-US" sz="200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rtl="1">
                        <a:lnSpc>
                          <a:spcPct val="115000"/>
                        </a:lnSpc>
                        <a:spcBef>
                          <a:spcPts val="500"/>
                        </a:spcBef>
                        <a:buNone/>
                      </a:pPr>
                      <a:endParaRPr sz="20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500"/>
                        </a:spcBef>
                        <a:buNone/>
                      </a:pPr>
                      <a:r>
                        <a:rPr lang="en-US" sz="2000" b="1">
                          <a:solidFill>
                            <a:schemeClr val="dk1"/>
                          </a:solidFill>
                        </a:rPr>
                        <a:t>val</a:t>
                      </a:r>
                      <a:r>
                        <a:rPr lang="en-US" sz="2000">
                          <a:solidFill>
                            <a:schemeClr val="dk1"/>
                          </a:solidFill>
                        </a:rPr>
                        <a:t>() 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lvl="0" algn="r" rtl="1">
                        <a:lnSpc>
                          <a:spcPct val="115000"/>
                        </a:lnSpc>
                        <a:spcBef>
                          <a:spcPts val="500"/>
                        </a:spcBef>
                        <a:buNone/>
                      </a:pPr>
                      <a:r>
                        <a:rPr lang="en-US" sz="2000" dirty="0" err="1">
                          <a:solidFill>
                            <a:schemeClr val="dk1"/>
                          </a:solidFill>
                        </a:rPr>
                        <a:t>לשינוי</a:t>
                      </a:r>
                      <a:r>
                        <a:rPr lang="en-US" sz="200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dk1"/>
                          </a:solidFill>
                        </a:rPr>
                        <a:t>תוכן</a:t>
                      </a:r>
                      <a:r>
                        <a:rPr lang="en-US" sz="200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sz="2000" dirty="0" err="1" smtClean="0">
                          <a:solidFill>
                            <a:schemeClr val="dk1"/>
                          </a:solidFill>
                        </a:rPr>
                        <a:t>הvalue</a:t>
                      </a:r>
                      <a:r>
                        <a:rPr lang="he-IL" sz="2000" dirty="0" smtClean="0">
                          <a:solidFill>
                            <a:schemeClr val="dk1"/>
                          </a:solidFill>
                        </a:rPr>
                        <a:t> ש</a:t>
                      </a:r>
                      <a:r>
                        <a:rPr lang="en-US" sz="2000" dirty="0" smtClean="0">
                          <a:solidFill>
                            <a:schemeClr val="dk1"/>
                          </a:solidFill>
                        </a:rPr>
                        <a:t>ל </a:t>
                      </a:r>
                      <a:r>
                        <a:rPr lang="en-US" sz="2000" dirty="0" err="1">
                          <a:solidFill>
                            <a:schemeClr val="dk1"/>
                          </a:solidFill>
                        </a:rPr>
                        <a:t>תיבת</a:t>
                      </a:r>
                      <a:r>
                        <a:rPr lang="en-US" sz="200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dk1"/>
                          </a:solidFill>
                        </a:rPr>
                        <a:t>קלט</a:t>
                      </a:r>
                      <a:endParaRPr lang="en-US" sz="200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rtl="1">
                        <a:lnSpc>
                          <a:spcPct val="115000"/>
                        </a:lnSpc>
                        <a:spcBef>
                          <a:spcPts val="500"/>
                        </a:spcBef>
                        <a:buNone/>
                      </a:pPr>
                      <a:endParaRPr sz="20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500"/>
                        </a:spcBef>
                        <a:buNone/>
                      </a:pPr>
                      <a:r>
                        <a:rPr lang="en-US" sz="2000" b="1" dirty="0" err="1">
                          <a:solidFill>
                            <a:schemeClr val="dk1"/>
                          </a:solidFill>
                        </a:rPr>
                        <a:t>val</a:t>
                      </a:r>
                      <a:r>
                        <a:rPr lang="en-US" sz="2000" dirty="0">
                          <a:solidFill>
                            <a:schemeClr val="dk1"/>
                          </a:solidFill>
                        </a:rPr>
                        <a:t>( </a:t>
                      </a:r>
                      <a:r>
                        <a:rPr lang="en-US" sz="1000" dirty="0" err="1">
                          <a:solidFill>
                            <a:srgbClr val="E01A26"/>
                          </a:solidFill>
                        </a:rPr>
                        <a:t>ערך</a:t>
                      </a:r>
                      <a:r>
                        <a:rPr lang="en-US" sz="1000" dirty="0">
                          <a:solidFill>
                            <a:srgbClr val="E01A26"/>
                          </a:solidFill>
                        </a:rPr>
                        <a:t> </a:t>
                      </a:r>
                      <a:r>
                        <a:rPr lang="en-US" sz="2000" dirty="0">
                          <a:solidFill>
                            <a:schemeClr val="dk1"/>
                          </a:solidFill>
                        </a:rPr>
                        <a:t>) 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cxnSp>
        <p:nvCxnSpPr>
          <p:cNvPr id="301" name="Shape 301"/>
          <p:cNvCxnSpPr/>
          <p:nvPr/>
        </p:nvCxnSpPr>
        <p:spPr>
          <a:xfrm rot="10800000">
            <a:off x="6147975" y="2666450"/>
            <a:ext cx="619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02" name="Shape 302"/>
          <p:cNvCxnSpPr/>
          <p:nvPr/>
        </p:nvCxnSpPr>
        <p:spPr>
          <a:xfrm rot="10800000">
            <a:off x="6147975" y="3124200"/>
            <a:ext cx="619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03" name="Shape 303"/>
          <p:cNvCxnSpPr/>
          <p:nvPr/>
        </p:nvCxnSpPr>
        <p:spPr>
          <a:xfrm rot="10800000">
            <a:off x="6147975" y="3657600"/>
            <a:ext cx="619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04" name="Shape 304"/>
          <p:cNvCxnSpPr/>
          <p:nvPr/>
        </p:nvCxnSpPr>
        <p:spPr>
          <a:xfrm rot="10800000">
            <a:off x="6147975" y="4267200"/>
            <a:ext cx="619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05" name="Shape 305"/>
          <p:cNvCxnSpPr/>
          <p:nvPr/>
        </p:nvCxnSpPr>
        <p:spPr>
          <a:xfrm rot="10800000">
            <a:off x="6147975" y="5028650"/>
            <a:ext cx="619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06" name="Shape 306"/>
          <p:cNvCxnSpPr/>
          <p:nvPr/>
        </p:nvCxnSpPr>
        <p:spPr>
          <a:xfrm rot="10800000">
            <a:off x="6147975" y="5638250"/>
            <a:ext cx="619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 txBox="1">
            <a:spLocks noGrp="1"/>
          </p:cNvSpPr>
          <p:nvPr>
            <p:ph type="title"/>
          </p:nvPr>
        </p:nvSpPr>
        <p:spPr>
          <a:xfrm>
            <a:off x="722312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lvl="0">
              <a:buSzPct val="25000"/>
            </a:pPr>
            <a:r>
              <a:rPr lang="en-US" dirty="0" err="1"/>
              <a:t>מבוא</a:t>
            </a:r>
            <a:r>
              <a:rPr lang="en-US" dirty="0"/>
              <a:t> </a:t>
            </a:r>
            <a:r>
              <a:rPr lang="en-US" dirty="0" err="1"/>
              <a:t>ל</a:t>
            </a:r>
            <a:r>
              <a:rPr lang="en-US" dirty="0" err="1">
                <a:sym typeface="Calibri"/>
              </a:rPr>
              <a:t>jQuery</a:t>
            </a:r>
            <a:r>
              <a:rPr lang="en-US" dirty="0"/>
              <a:t>-</a:t>
            </a:r>
            <a:r>
              <a:rPr lang="en-US" dirty="0">
                <a:sym typeface="Calibri"/>
              </a:rPr>
              <a:t> </a:t>
            </a:r>
            <a:r>
              <a:rPr lang="en-US" sz="3500" b="1" i="0" u="none" strike="noStrike" cap="none" dirty="0">
                <a:solidFill>
                  <a:srgbClr val="E01A26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en-US" sz="3500" b="1" i="0" u="none" strike="noStrike" cap="none" dirty="0">
                <a:solidFill>
                  <a:srgbClr val="E01A26"/>
                </a:solidFill>
                <a:latin typeface="Arial"/>
                <a:ea typeface="Arial"/>
                <a:cs typeface="Arial"/>
                <a:sym typeface="Arial"/>
              </a:rPr>
            </a:br>
            <a:endParaRPr lang="en-US" sz="3500" b="1" i="0" u="none" strike="noStrike" cap="none" dirty="0">
              <a:solidFill>
                <a:srgbClr val="E01A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Shape 83"/>
          <p:cNvSpPr txBox="1">
            <a:spLocks noGrp="1"/>
          </p:cNvSpPr>
          <p:nvPr>
            <p:ph type="body" idx="1"/>
          </p:nvPr>
        </p:nvSpPr>
        <p:spPr>
          <a:xfrm>
            <a:off x="722312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פרק ראשון</a:t>
            </a:r>
          </a:p>
        </p:txBody>
      </p:sp>
    </p:spTree>
    <p:extLst>
      <p:ext uri="{BB962C8B-B14F-4D97-AF65-F5344CB8AC3E}">
        <p14:creationId xmlns:p14="http://schemas.microsoft.com/office/powerpoint/2010/main" val="4192710879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" name="Shape 3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7075" y="1286449"/>
            <a:ext cx="4926100" cy="517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Shape 3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17650" y="2041550"/>
            <a:ext cx="5106600" cy="4201425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Shape 313"/>
          <p:cNvSpPr/>
          <p:nvPr/>
        </p:nvSpPr>
        <p:spPr>
          <a:xfrm>
            <a:off x="4378500" y="3069875"/>
            <a:ext cx="767400" cy="452700"/>
          </a:xfrm>
          <a:prstGeom prst="rect">
            <a:avLst/>
          </a:prstGeom>
          <a:noFill/>
          <a:ln w="19050" cap="flat" cmpd="sng">
            <a:solidFill>
              <a:srgbClr val="E01A26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14" name="Shape 314"/>
          <p:cNvSpPr/>
          <p:nvPr/>
        </p:nvSpPr>
        <p:spPr>
          <a:xfrm>
            <a:off x="4334125" y="3822475"/>
            <a:ext cx="1343100" cy="634800"/>
          </a:xfrm>
          <a:prstGeom prst="rect">
            <a:avLst/>
          </a:prstGeom>
          <a:noFill/>
          <a:ln w="19050" cap="flat" cmpd="sng">
            <a:solidFill>
              <a:srgbClr val="E01A26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15" name="Shape 315"/>
          <p:cNvSpPr txBox="1">
            <a:spLocks noGrp="1"/>
          </p:cNvSpPr>
          <p:nvPr>
            <p:ph type="title" idx="4294967295"/>
          </p:nvPr>
        </p:nvSpPr>
        <p:spPr>
          <a:xfrm>
            <a:off x="2987675" y="128587"/>
            <a:ext cx="6048300" cy="779399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algn="r">
              <a:buSzPct val="25000"/>
            </a:pPr>
            <a:r>
              <a:rPr lang="en-US"/>
              <a:t>קריאת תוכן אלמנטים</a:t>
            </a:r>
          </a:p>
        </p:txBody>
      </p:sp>
    </p:spTree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" name="Shape 3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7075" y="1286449"/>
            <a:ext cx="4926100" cy="517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Shape 3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54999" y="2056400"/>
            <a:ext cx="5200974" cy="4152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2" name="Shape 322"/>
          <p:cNvCxnSpPr/>
          <p:nvPr/>
        </p:nvCxnSpPr>
        <p:spPr>
          <a:xfrm>
            <a:off x="5283700" y="3788125"/>
            <a:ext cx="1397100" cy="875700"/>
          </a:xfrm>
          <a:prstGeom prst="straightConnector1">
            <a:avLst/>
          </a:prstGeom>
          <a:noFill/>
          <a:ln w="9525" cap="flat" cmpd="sng">
            <a:solidFill>
              <a:srgbClr val="E01A26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23" name="Shape 323"/>
          <p:cNvCxnSpPr/>
          <p:nvPr/>
        </p:nvCxnSpPr>
        <p:spPr>
          <a:xfrm>
            <a:off x="5214825" y="3512625"/>
            <a:ext cx="1554600" cy="993900"/>
          </a:xfrm>
          <a:prstGeom prst="straightConnector1">
            <a:avLst/>
          </a:prstGeom>
          <a:noFill/>
          <a:ln w="9525" cap="flat" cmpd="sng">
            <a:solidFill>
              <a:srgbClr val="E01A26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24" name="Shape 324"/>
          <p:cNvCxnSpPr/>
          <p:nvPr/>
        </p:nvCxnSpPr>
        <p:spPr>
          <a:xfrm>
            <a:off x="5244350" y="3148575"/>
            <a:ext cx="1505400" cy="1151100"/>
          </a:xfrm>
          <a:prstGeom prst="straightConnector1">
            <a:avLst/>
          </a:prstGeom>
          <a:noFill/>
          <a:ln w="9525" cap="flat" cmpd="sng">
            <a:solidFill>
              <a:srgbClr val="E01A26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25" name="Shape 325"/>
          <p:cNvSpPr txBox="1">
            <a:spLocks noGrp="1"/>
          </p:cNvSpPr>
          <p:nvPr>
            <p:ph type="title" idx="4294967295"/>
          </p:nvPr>
        </p:nvSpPr>
        <p:spPr>
          <a:xfrm>
            <a:off x="2987675" y="128587"/>
            <a:ext cx="6048300" cy="779399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algn="r">
              <a:buSzPct val="25000"/>
            </a:pPr>
            <a:r>
              <a:rPr lang="en-US"/>
              <a:t>קריאת תוכן אלמנטים</a:t>
            </a:r>
          </a:p>
        </p:txBody>
      </p:sp>
    </p:spTree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" name="Shape 3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7075" y="1286449"/>
            <a:ext cx="4926100" cy="517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Shape 3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00499" y="1943149"/>
            <a:ext cx="4649874" cy="4280300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Shape 332"/>
          <p:cNvSpPr/>
          <p:nvPr/>
        </p:nvSpPr>
        <p:spPr>
          <a:xfrm>
            <a:off x="757625" y="3089550"/>
            <a:ext cx="1230000" cy="383700"/>
          </a:xfrm>
          <a:prstGeom prst="rect">
            <a:avLst/>
          </a:prstGeom>
          <a:noFill/>
          <a:ln w="19050" cap="flat" cmpd="sng">
            <a:solidFill>
              <a:srgbClr val="E01A26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33" name="Shape 333"/>
          <p:cNvSpPr/>
          <p:nvPr/>
        </p:nvSpPr>
        <p:spPr>
          <a:xfrm>
            <a:off x="7064625" y="4191550"/>
            <a:ext cx="915000" cy="521400"/>
          </a:xfrm>
          <a:prstGeom prst="rect">
            <a:avLst/>
          </a:prstGeom>
          <a:noFill/>
          <a:ln w="19050" cap="flat" cmpd="sng">
            <a:solidFill>
              <a:srgbClr val="E01A26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334" name="Shape 334"/>
          <p:cNvCxnSpPr/>
          <p:nvPr/>
        </p:nvCxnSpPr>
        <p:spPr>
          <a:xfrm rot="10800000" flipH="1">
            <a:off x="2140025" y="2823900"/>
            <a:ext cx="1943400" cy="457500"/>
          </a:xfrm>
          <a:prstGeom prst="straightConnector1">
            <a:avLst/>
          </a:prstGeom>
          <a:noFill/>
          <a:ln w="28575" cap="flat" cmpd="sng">
            <a:solidFill>
              <a:srgbClr val="E01A26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35" name="Shape 335"/>
          <p:cNvCxnSpPr/>
          <p:nvPr/>
        </p:nvCxnSpPr>
        <p:spPr>
          <a:xfrm>
            <a:off x="5726475" y="2774675"/>
            <a:ext cx="1200300" cy="1436400"/>
          </a:xfrm>
          <a:prstGeom prst="straightConnector1">
            <a:avLst/>
          </a:prstGeom>
          <a:noFill/>
          <a:ln w="28575" cap="flat" cmpd="sng">
            <a:solidFill>
              <a:srgbClr val="E01A26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36" name="Shape 336"/>
          <p:cNvSpPr txBox="1">
            <a:spLocks noGrp="1"/>
          </p:cNvSpPr>
          <p:nvPr>
            <p:ph type="title" idx="4294967295"/>
          </p:nvPr>
        </p:nvSpPr>
        <p:spPr>
          <a:xfrm>
            <a:off x="2987675" y="128587"/>
            <a:ext cx="6048300" cy="779399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algn="r">
              <a:buSzPct val="25000"/>
            </a:pPr>
            <a:r>
              <a:rPr lang="en-US"/>
              <a:t>שינוי תוכן אלמנטים</a:t>
            </a:r>
          </a:p>
        </p:txBody>
      </p:sp>
    </p:spTree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1" name="Shape 341"/>
          <p:cNvPicPr preferRelativeResize="0"/>
          <p:nvPr/>
        </p:nvPicPr>
        <p:blipFill rotWithShape="1">
          <a:blip r:embed="rId3">
            <a:alphaModFix/>
          </a:blip>
          <a:srcRect b="6156"/>
          <a:stretch/>
        </p:blipFill>
        <p:spPr>
          <a:xfrm>
            <a:off x="1224925" y="1687325"/>
            <a:ext cx="6391275" cy="44425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2" name="Shape 342"/>
          <p:cNvCxnSpPr/>
          <p:nvPr/>
        </p:nvCxnSpPr>
        <p:spPr>
          <a:xfrm rot="10800000" flipH="1">
            <a:off x="2912425" y="4998425"/>
            <a:ext cx="2518800" cy="865800"/>
          </a:xfrm>
          <a:prstGeom prst="straightConnector1">
            <a:avLst/>
          </a:prstGeom>
          <a:noFill/>
          <a:ln w="19050" cap="flat" cmpd="sng">
            <a:solidFill>
              <a:srgbClr val="E01A26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43" name="Shape 343"/>
          <p:cNvCxnSpPr/>
          <p:nvPr/>
        </p:nvCxnSpPr>
        <p:spPr>
          <a:xfrm rot="10800000" flipH="1">
            <a:off x="2902600" y="4683575"/>
            <a:ext cx="2469600" cy="816600"/>
          </a:xfrm>
          <a:prstGeom prst="straightConnector1">
            <a:avLst/>
          </a:prstGeom>
          <a:noFill/>
          <a:ln w="19050" cap="flat" cmpd="sng">
            <a:solidFill>
              <a:srgbClr val="E01A26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44" name="Shape 344"/>
          <p:cNvSpPr txBox="1">
            <a:spLocks noGrp="1"/>
          </p:cNvSpPr>
          <p:nvPr>
            <p:ph type="title" idx="4294967295"/>
          </p:nvPr>
        </p:nvSpPr>
        <p:spPr>
          <a:xfrm>
            <a:off x="2987675" y="128587"/>
            <a:ext cx="6048300" cy="779399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algn="r">
              <a:buSzPct val="25000"/>
            </a:pPr>
            <a:r>
              <a:rPr lang="en-US"/>
              <a:t>קריאת תוכן תיבות קלט</a:t>
            </a:r>
          </a:p>
        </p:txBody>
      </p:sp>
    </p:spTree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9" name="Shape 3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1500" y="1756175"/>
            <a:ext cx="5953125" cy="4038600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Shape 350"/>
          <p:cNvSpPr/>
          <p:nvPr/>
        </p:nvSpPr>
        <p:spPr>
          <a:xfrm>
            <a:off x="1721875" y="2745175"/>
            <a:ext cx="3542100" cy="4230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51" name="Shape 351"/>
          <p:cNvSpPr/>
          <p:nvPr/>
        </p:nvSpPr>
        <p:spPr>
          <a:xfrm>
            <a:off x="5529700" y="4393150"/>
            <a:ext cx="1800600" cy="7626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52" name="Shape 352"/>
          <p:cNvSpPr/>
          <p:nvPr/>
        </p:nvSpPr>
        <p:spPr>
          <a:xfrm>
            <a:off x="1643175" y="5391950"/>
            <a:ext cx="1879200" cy="191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353" name="Shape 353"/>
          <p:cNvCxnSpPr/>
          <p:nvPr/>
        </p:nvCxnSpPr>
        <p:spPr>
          <a:xfrm flipH="1">
            <a:off x="3355225" y="3296175"/>
            <a:ext cx="678900" cy="1948200"/>
          </a:xfrm>
          <a:prstGeom prst="straightConnector1">
            <a:avLst/>
          </a:prstGeom>
          <a:noFill/>
          <a:ln w="19050" cap="flat" cmpd="sng">
            <a:solidFill>
              <a:srgbClr val="E01A26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54" name="Shape 354"/>
          <p:cNvCxnSpPr/>
          <p:nvPr/>
        </p:nvCxnSpPr>
        <p:spPr>
          <a:xfrm rot="10800000" flipH="1">
            <a:off x="3598575" y="5018000"/>
            <a:ext cx="1879500" cy="469800"/>
          </a:xfrm>
          <a:prstGeom prst="straightConnector1">
            <a:avLst/>
          </a:prstGeom>
          <a:noFill/>
          <a:ln w="19050" cap="flat" cmpd="sng">
            <a:solidFill>
              <a:srgbClr val="E01A26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55" name="Shape 355"/>
          <p:cNvSpPr txBox="1">
            <a:spLocks noGrp="1"/>
          </p:cNvSpPr>
          <p:nvPr>
            <p:ph type="title" idx="4294967295"/>
          </p:nvPr>
        </p:nvSpPr>
        <p:spPr>
          <a:xfrm>
            <a:off x="2987675" y="128587"/>
            <a:ext cx="6048300" cy="779399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algn="r">
              <a:buSzPct val="25000"/>
            </a:pPr>
            <a:r>
              <a:rPr lang="en-US"/>
              <a:t>שינוי תוכן תיבות קלט</a:t>
            </a:r>
          </a:p>
        </p:txBody>
      </p:sp>
    </p:spTree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Shape 360"/>
          <p:cNvSpPr txBox="1">
            <a:spLocks noGrp="1"/>
          </p:cNvSpPr>
          <p:nvPr>
            <p:ph type="title"/>
          </p:nvPr>
        </p:nvSpPr>
        <p:spPr>
          <a:xfrm>
            <a:off x="2987675" y="128587"/>
            <a:ext cx="6048300" cy="779399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>
              <a:buSzPct val="25000"/>
            </a:pPr>
            <a:r>
              <a:rPr lang="en-US" sz="3400" dirty="0" err="1"/>
              <a:t>שינוי</a:t>
            </a:r>
            <a:r>
              <a:rPr lang="en-US" sz="3400" dirty="0"/>
              <a:t> </a:t>
            </a:r>
            <a:r>
              <a:rPr lang="en-US" sz="3400" dirty="0" err="1"/>
              <a:t>מאפייני</a:t>
            </a:r>
            <a:r>
              <a:rPr lang="en-US" sz="3400" dirty="0"/>
              <a:t> </a:t>
            </a:r>
            <a:r>
              <a:rPr lang="en-US" sz="3400" dirty="0" err="1"/>
              <a:t>אלמנטים</a:t>
            </a:r>
            <a:endParaRPr lang="en-US" sz="3400" dirty="0"/>
          </a:p>
        </p:txBody>
      </p:sp>
      <p:sp>
        <p:nvSpPr>
          <p:cNvPr id="361" name="Shape 361"/>
          <p:cNvSpPr txBox="1">
            <a:spLocks noGrp="1"/>
          </p:cNvSpPr>
          <p:nvPr>
            <p:ph type="body" idx="1"/>
          </p:nvPr>
        </p:nvSpPr>
        <p:spPr>
          <a:xfrm>
            <a:off x="457200" y="1208472"/>
            <a:ext cx="8229600" cy="3730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b="1"/>
              <a:t>שינוי attribute</a:t>
            </a:r>
            <a:r>
              <a:rPr lang="en-US" b="1" i="0" u="none" strike="noStrike" cap="none">
                <a:solidFill>
                  <a:schemeClr val="dk1"/>
                </a:solidFill>
              </a:rPr>
              <a:t>:</a:t>
            </a:r>
          </a:p>
          <a:p>
            <a:pPr marL="0" marR="0" lvl="0" indent="0" algn="r" rtl="1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endParaRPr sz="22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R="0" lvl="0" rtl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endParaRPr sz="2000"/>
          </a:p>
          <a:p>
            <a:pPr marL="0" marR="0" lvl="0" indent="0" algn="ctr" rtl="1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endParaRPr sz="2200" b="0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" name="Shape 362"/>
          <p:cNvSpPr txBox="1"/>
          <p:nvPr/>
        </p:nvSpPr>
        <p:spPr>
          <a:xfrm>
            <a:off x="811625" y="1553450"/>
            <a:ext cx="7861800" cy="661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342900" lvl="0" indent="-330200" algn="r" rtl="1">
              <a:lnSpc>
                <a:spcPct val="115000"/>
              </a:lnSpc>
              <a:spcBef>
                <a:spcPts val="500"/>
              </a:spcBef>
              <a:buClr>
                <a:schemeClr val="dk1"/>
              </a:buClr>
              <a:buSzPct val="100000"/>
              <a:buChar char="•"/>
            </a:pPr>
            <a:r>
              <a:rPr lang="he-IL" sz="1800" dirty="0" smtClean="0">
                <a:solidFill>
                  <a:schemeClr val="dk1"/>
                </a:solidFill>
              </a:rPr>
              <a:t>(</a:t>
            </a:r>
            <a:r>
              <a:rPr lang="en-US" sz="1100" dirty="0" err="1" smtClean="0">
                <a:solidFill>
                  <a:srgbClr val="E01A26"/>
                </a:solidFill>
              </a:rPr>
              <a:t>שם-מאפיין</a:t>
            </a:r>
            <a:r>
              <a:rPr lang="he-IL" sz="1800" dirty="0" smtClean="0">
                <a:solidFill>
                  <a:schemeClr val="tx1"/>
                </a:solidFill>
              </a:rPr>
              <a:t>)</a:t>
            </a:r>
            <a:r>
              <a:rPr lang="en-US" sz="1800" b="1" dirty="0" err="1" smtClean="0">
                <a:solidFill>
                  <a:schemeClr val="dk1"/>
                </a:solidFill>
              </a:rPr>
              <a:t>attr</a:t>
            </a:r>
            <a:r>
              <a:rPr lang="en-US" sz="1800" b="1" dirty="0" smtClean="0">
                <a:solidFill>
                  <a:schemeClr val="dk1"/>
                </a:solidFill>
              </a:rPr>
              <a:t> </a:t>
            </a:r>
            <a:r>
              <a:rPr lang="he-IL" sz="1800" dirty="0" smtClean="0">
                <a:solidFill>
                  <a:schemeClr val="dk1"/>
                </a:solidFill>
              </a:rPr>
              <a:t> - ל</a:t>
            </a:r>
            <a:r>
              <a:rPr lang="en-US" sz="1800" dirty="0" err="1" smtClean="0">
                <a:solidFill>
                  <a:schemeClr val="dk1"/>
                </a:solidFill>
              </a:rPr>
              <a:t>קריאת</a:t>
            </a:r>
            <a:r>
              <a:rPr lang="en-US" sz="1800" dirty="0" smtClean="0">
                <a:solidFill>
                  <a:schemeClr val="dk1"/>
                </a:solidFill>
              </a:rPr>
              <a:t> attribute</a:t>
            </a:r>
            <a:r>
              <a:rPr lang="he-IL" sz="1800" dirty="0" smtClean="0">
                <a:solidFill>
                  <a:schemeClr val="dk1"/>
                </a:solidFill>
              </a:rPr>
              <a:t> מ</a:t>
            </a:r>
            <a:r>
              <a:rPr lang="en-US" sz="1800" dirty="0" err="1" smtClean="0">
                <a:solidFill>
                  <a:schemeClr val="dk1"/>
                </a:solidFill>
              </a:rPr>
              <a:t>סויים</a:t>
            </a:r>
            <a:r>
              <a:rPr lang="en-US" sz="1800" dirty="0" smtClean="0">
                <a:solidFill>
                  <a:schemeClr val="dk1"/>
                </a:solidFill>
              </a:rPr>
              <a:t> </a:t>
            </a:r>
            <a:r>
              <a:rPr lang="en-US" sz="1800" dirty="0" err="1">
                <a:solidFill>
                  <a:schemeClr val="dk1"/>
                </a:solidFill>
              </a:rPr>
              <a:t>של</a:t>
            </a:r>
            <a:r>
              <a:rPr lang="en-US" sz="1800" dirty="0">
                <a:solidFill>
                  <a:schemeClr val="dk1"/>
                </a:solidFill>
              </a:rPr>
              <a:t> </a:t>
            </a:r>
            <a:r>
              <a:rPr lang="en-US" sz="1800" dirty="0" err="1">
                <a:solidFill>
                  <a:schemeClr val="dk1"/>
                </a:solidFill>
              </a:rPr>
              <a:t>אלמנט</a:t>
            </a:r>
            <a:endParaRPr lang="en-US" sz="1800" dirty="0">
              <a:solidFill>
                <a:schemeClr val="dk1"/>
              </a:solidFill>
            </a:endParaRPr>
          </a:p>
          <a:p>
            <a:pPr marL="342900" lvl="0" indent="-330200" algn="r" rtl="1">
              <a:lnSpc>
                <a:spcPct val="115000"/>
              </a:lnSpc>
              <a:spcBef>
                <a:spcPts val="500"/>
              </a:spcBef>
              <a:buClr>
                <a:schemeClr val="dk1"/>
              </a:buClr>
              <a:buSzPct val="100000"/>
              <a:buChar char="•"/>
            </a:pPr>
            <a:r>
              <a:rPr lang="he-IL" sz="1600" dirty="0" smtClean="0">
                <a:solidFill>
                  <a:schemeClr val="dk1"/>
                </a:solidFill>
              </a:rPr>
              <a:t>(</a:t>
            </a:r>
            <a:r>
              <a:rPr lang="he-IL" sz="1100" dirty="0" smtClean="0">
                <a:solidFill>
                  <a:schemeClr val="dk1"/>
                </a:solidFill>
              </a:rPr>
              <a:t> </a:t>
            </a:r>
            <a:r>
              <a:rPr lang="en-US" sz="1100" dirty="0" err="1" smtClean="0">
                <a:solidFill>
                  <a:srgbClr val="E01A26"/>
                </a:solidFill>
              </a:rPr>
              <a:t>ערך</a:t>
            </a:r>
            <a:r>
              <a:rPr lang="en-US" sz="1100" dirty="0" smtClean="0">
                <a:solidFill>
                  <a:srgbClr val="E01A26"/>
                </a:solidFill>
              </a:rPr>
              <a:t> </a:t>
            </a:r>
            <a:r>
              <a:rPr lang="en-US" sz="1100" dirty="0">
                <a:solidFill>
                  <a:srgbClr val="E01A26"/>
                </a:solidFill>
              </a:rPr>
              <a:t>, </a:t>
            </a:r>
            <a:r>
              <a:rPr lang="en-US" sz="1100" dirty="0" err="1" smtClean="0">
                <a:solidFill>
                  <a:srgbClr val="E01A26"/>
                </a:solidFill>
              </a:rPr>
              <a:t>שם-מאפיין</a:t>
            </a:r>
            <a:r>
              <a:rPr lang="he-IL" sz="1800" dirty="0" smtClean="0">
                <a:solidFill>
                  <a:schemeClr val="tx1"/>
                </a:solidFill>
              </a:rPr>
              <a:t>) </a:t>
            </a:r>
            <a:r>
              <a:rPr lang="en-US" sz="1800" b="1" dirty="0" err="1" smtClean="0">
                <a:solidFill>
                  <a:schemeClr val="dk1"/>
                </a:solidFill>
              </a:rPr>
              <a:t>attr</a:t>
            </a:r>
            <a:r>
              <a:rPr lang="en-US" sz="1800" b="1" dirty="0" smtClean="0">
                <a:solidFill>
                  <a:schemeClr val="dk1"/>
                </a:solidFill>
              </a:rPr>
              <a:t> </a:t>
            </a:r>
            <a:r>
              <a:rPr lang="he-IL" sz="1800" dirty="0" smtClean="0">
                <a:solidFill>
                  <a:schemeClr val="dk1"/>
                </a:solidFill>
              </a:rPr>
              <a:t> - ל</a:t>
            </a:r>
            <a:r>
              <a:rPr lang="en-US" sz="1800" dirty="0" err="1" smtClean="0">
                <a:solidFill>
                  <a:schemeClr val="dk1"/>
                </a:solidFill>
              </a:rPr>
              <a:t>שינוי</a:t>
            </a:r>
            <a:r>
              <a:rPr lang="en-US" sz="1800" dirty="0" smtClean="0">
                <a:solidFill>
                  <a:schemeClr val="dk1"/>
                </a:solidFill>
              </a:rPr>
              <a:t> </a:t>
            </a:r>
            <a:r>
              <a:rPr lang="en-US" sz="1800" dirty="0">
                <a:solidFill>
                  <a:schemeClr val="dk1"/>
                </a:solidFill>
              </a:rPr>
              <a:t>attribute </a:t>
            </a:r>
            <a:r>
              <a:rPr lang="he-IL" sz="1800" dirty="0" smtClean="0">
                <a:solidFill>
                  <a:schemeClr val="dk1"/>
                </a:solidFill>
              </a:rPr>
              <a:t> מ</a:t>
            </a:r>
            <a:r>
              <a:rPr lang="en-US" sz="1800" dirty="0" err="1" smtClean="0">
                <a:solidFill>
                  <a:schemeClr val="dk1"/>
                </a:solidFill>
              </a:rPr>
              <a:t>סויים</a:t>
            </a:r>
            <a:r>
              <a:rPr lang="en-US" sz="1800" dirty="0" smtClean="0">
                <a:solidFill>
                  <a:schemeClr val="dk1"/>
                </a:solidFill>
              </a:rPr>
              <a:t> </a:t>
            </a:r>
            <a:r>
              <a:rPr lang="en-US" sz="1800" dirty="0" err="1">
                <a:solidFill>
                  <a:schemeClr val="dk1"/>
                </a:solidFill>
              </a:rPr>
              <a:t>של</a:t>
            </a:r>
            <a:r>
              <a:rPr lang="en-US" sz="1800" dirty="0">
                <a:solidFill>
                  <a:schemeClr val="dk1"/>
                </a:solidFill>
              </a:rPr>
              <a:t> </a:t>
            </a:r>
            <a:r>
              <a:rPr lang="en-US" sz="1800" dirty="0" err="1">
                <a:solidFill>
                  <a:schemeClr val="dk1"/>
                </a:solidFill>
              </a:rPr>
              <a:t>אלמנטים</a:t>
            </a:r>
            <a:endParaRPr lang="en-US" sz="1800" dirty="0">
              <a:solidFill>
                <a:schemeClr val="dk1"/>
              </a:solidFill>
            </a:endParaRPr>
          </a:p>
          <a:p>
            <a:pPr lvl="0" rtl="1">
              <a:lnSpc>
                <a:spcPct val="115000"/>
              </a:lnSpc>
              <a:spcBef>
                <a:spcPts val="500"/>
              </a:spcBef>
              <a:buNone/>
            </a:pPr>
            <a:endParaRPr sz="2000" dirty="0">
              <a:solidFill>
                <a:schemeClr val="dk1"/>
              </a:solidFill>
            </a:endParaRPr>
          </a:p>
          <a:p>
            <a:pPr lvl="0" rtl="1">
              <a:lnSpc>
                <a:spcPct val="115000"/>
              </a:lnSpc>
              <a:spcBef>
                <a:spcPts val="500"/>
              </a:spcBef>
              <a:buNone/>
            </a:pPr>
            <a:endParaRPr sz="2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  <p:pic>
        <p:nvPicPr>
          <p:cNvPr id="363" name="Shape 363"/>
          <p:cNvPicPr preferRelativeResize="0"/>
          <p:nvPr/>
        </p:nvPicPr>
        <p:blipFill rotWithShape="1">
          <a:blip r:embed="rId3">
            <a:alphaModFix/>
          </a:blip>
          <a:srcRect t="1371" b="2723"/>
          <a:stretch/>
        </p:blipFill>
        <p:spPr>
          <a:xfrm>
            <a:off x="1921750" y="2469674"/>
            <a:ext cx="5641549" cy="3837324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Shape 364"/>
          <p:cNvSpPr/>
          <p:nvPr/>
        </p:nvSpPr>
        <p:spPr>
          <a:xfrm>
            <a:off x="2179275" y="3330600"/>
            <a:ext cx="1402200" cy="123000"/>
          </a:xfrm>
          <a:prstGeom prst="rect">
            <a:avLst/>
          </a:prstGeom>
          <a:noFill/>
          <a:ln w="19050" cap="flat" cmpd="sng">
            <a:solidFill>
              <a:srgbClr val="E01A26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65" name="Shape 365"/>
          <p:cNvSpPr/>
          <p:nvPr/>
        </p:nvSpPr>
        <p:spPr>
          <a:xfrm>
            <a:off x="2179275" y="5303150"/>
            <a:ext cx="1785900" cy="196800"/>
          </a:xfrm>
          <a:prstGeom prst="rect">
            <a:avLst/>
          </a:prstGeom>
          <a:noFill/>
          <a:ln w="19050" cap="flat" cmpd="sng">
            <a:solidFill>
              <a:srgbClr val="E01A26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366" name="Shape 366"/>
          <p:cNvCxnSpPr/>
          <p:nvPr/>
        </p:nvCxnSpPr>
        <p:spPr>
          <a:xfrm>
            <a:off x="3483100" y="3507775"/>
            <a:ext cx="300300" cy="1618500"/>
          </a:xfrm>
          <a:prstGeom prst="straightConnector1">
            <a:avLst/>
          </a:prstGeom>
          <a:noFill/>
          <a:ln w="19050" cap="flat" cmpd="sng">
            <a:solidFill>
              <a:srgbClr val="E01A26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67" name="Shape 367"/>
          <p:cNvCxnSpPr/>
          <p:nvPr/>
        </p:nvCxnSpPr>
        <p:spPr>
          <a:xfrm rot="10800000" flipH="1">
            <a:off x="4024300" y="4784325"/>
            <a:ext cx="797100" cy="560700"/>
          </a:xfrm>
          <a:prstGeom prst="straightConnector1">
            <a:avLst/>
          </a:prstGeom>
          <a:noFill/>
          <a:ln w="19050" cap="flat" cmpd="sng">
            <a:solidFill>
              <a:srgbClr val="E01A26"/>
            </a:solidFill>
            <a:prstDash val="solid"/>
            <a:round/>
            <a:headEnd type="none" w="lg" len="lg"/>
            <a:tailEnd type="triangle" w="lg" len="lg"/>
          </a:ln>
        </p:spPr>
      </p:cxnSp>
    </p:spTree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Shape 372"/>
          <p:cNvSpPr txBox="1">
            <a:spLocks noGrp="1"/>
          </p:cNvSpPr>
          <p:nvPr>
            <p:ph type="body" idx="1"/>
          </p:nvPr>
        </p:nvSpPr>
        <p:spPr>
          <a:xfrm>
            <a:off x="457200" y="1563747"/>
            <a:ext cx="8229600" cy="3730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rt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b="1" dirty="0" err="1"/>
              <a:t>שינוי</a:t>
            </a:r>
            <a:r>
              <a:rPr lang="en-US" b="1" dirty="0"/>
              <a:t> </a:t>
            </a:r>
            <a:r>
              <a:rPr lang="en-US" b="1" dirty="0" smtClean="0"/>
              <a:t>class</a:t>
            </a:r>
            <a:r>
              <a:rPr lang="he-IL" b="1" dirty="0" smtClean="0"/>
              <a:t> :</a:t>
            </a:r>
            <a:endParaRPr lang="en-US" b="1" i="0" u="none" strike="noStrike" cap="none" dirty="0">
              <a:solidFill>
                <a:schemeClr val="dk1"/>
              </a:solidFill>
            </a:endParaRPr>
          </a:p>
          <a:p>
            <a:pPr marL="0" marR="0" lvl="0" indent="0" rtl="1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endParaRPr sz="2200"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R="0" lvl="0" rtl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endParaRPr sz="2000" dirty="0"/>
          </a:p>
          <a:p>
            <a:pPr marL="0" marR="0" lvl="0" indent="0" rtl="1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endParaRPr sz="2200" b="0" i="0" u="none" strike="noStrike" cap="none" dirty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3" name="Shape 373"/>
          <p:cNvSpPr txBox="1"/>
          <p:nvPr/>
        </p:nvSpPr>
        <p:spPr>
          <a:xfrm>
            <a:off x="723050" y="2094625"/>
            <a:ext cx="7861800" cy="661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342900" lvl="0" indent="-330200" algn="r" rtl="1">
              <a:lnSpc>
                <a:spcPct val="200000"/>
              </a:lnSpc>
              <a:spcBef>
                <a:spcPts val="500"/>
              </a:spcBef>
              <a:buClr>
                <a:schemeClr val="dk1"/>
              </a:buClr>
              <a:buSzPct val="100000"/>
              <a:buChar char="●"/>
            </a:pPr>
            <a:r>
              <a:rPr lang="he-IL" sz="1800" dirty="0" smtClean="0">
                <a:solidFill>
                  <a:schemeClr val="dk1"/>
                </a:solidFill>
              </a:rPr>
              <a:t>(</a:t>
            </a:r>
            <a:r>
              <a:rPr lang="en-US" sz="1100" dirty="0" err="1" smtClean="0">
                <a:solidFill>
                  <a:srgbClr val="E01A26"/>
                </a:solidFill>
              </a:rPr>
              <a:t>שם-מחלקה</a:t>
            </a:r>
            <a:r>
              <a:rPr lang="en-US" sz="1800" b="1" dirty="0" err="1" smtClean="0">
                <a:solidFill>
                  <a:schemeClr val="dk1"/>
                </a:solidFill>
              </a:rPr>
              <a:t>hasClass</a:t>
            </a:r>
            <a:r>
              <a:rPr lang="en-US" sz="1800" b="1" dirty="0" smtClean="0">
                <a:solidFill>
                  <a:schemeClr val="dk1"/>
                </a:solidFill>
              </a:rPr>
              <a:t> </a:t>
            </a:r>
            <a:r>
              <a:rPr lang="en-US" sz="1800" dirty="0" smtClean="0">
                <a:solidFill>
                  <a:schemeClr val="dk1"/>
                </a:solidFill>
              </a:rPr>
              <a:t>( </a:t>
            </a:r>
            <a:r>
              <a:rPr lang="he-IL" sz="1800" dirty="0" smtClean="0">
                <a:solidFill>
                  <a:schemeClr val="dk1"/>
                </a:solidFill>
              </a:rPr>
              <a:t> - ב</a:t>
            </a:r>
            <a:r>
              <a:rPr lang="en-US" sz="1800" dirty="0" err="1" smtClean="0">
                <a:solidFill>
                  <a:schemeClr val="dk1"/>
                </a:solidFill>
              </a:rPr>
              <a:t>דיקה</a:t>
            </a:r>
            <a:r>
              <a:rPr lang="en-US" sz="1800" dirty="0" smtClean="0">
                <a:solidFill>
                  <a:schemeClr val="dk1"/>
                </a:solidFill>
              </a:rPr>
              <a:t> </a:t>
            </a:r>
            <a:r>
              <a:rPr lang="en-US" sz="1800" dirty="0" err="1">
                <a:solidFill>
                  <a:schemeClr val="dk1"/>
                </a:solidFill>
              </a:rPr>
              <a:t>האם</a:t>
            </a:r>
            <a:r>
              <a:rPr lang="en-US" sz="1800" dirty="0">
                <a:solidFill>
                  <a:schemeClr val="dk1"/>
                </a:solidFill>
              </a:rPr>
              <a:t> </a:t>
            </a:r>
            <a:r>
              <a:rPr lang="en-US" sz="1800" dirty="0" err="1">
                <a:solidFill>
                  <a:schemeClr val="dk1"/>
                </a:solidFill>
              </a:rPr>
              <a:t>אלמנט</a:t>
            </a:r>
            <a:r>
              <a:rPr lang="en-US" sz="1800" dirty="0">
                <a:solidFill>
                  <a:schemeClr val="dk1"/>
                </a:solidFill>
              </a:rPr>
              <a:t> </a:t>
            </a:r>
            <a:r>
              <a:rPr lang="en-US" sz="1800" dirty="0" err="1">
                <a:solidFill>
                  <a:schemeClr val="dk1"/>
                </a:solidFill>
              </a:rPr>
              <a:t>משויך</a:t>
            </a:r>
            <a:r>
              <a:rPr lang="en-US" sz="1800" dirty="0">
                <a:solidFill>
                  <a:schemeClr val="dk1"/>
                </a:solidFill>
              </a:rPr>
              <a:t> </a:t>
            </a:r>
            <a:r>
              <a:rPr lang="en-US" sz="1800" dirty="0" err="1">
                <a:solidFill>
                  <a:schemeClr val="dk1"/>
                </a:solidFill>
              </a:rPr>
              <a:t>למחלקה</a:t>
            </a:r>
            <a:r>
              <a:rPr lang="en-US" sz="1800" dirty="0">
                <a:solidFill>
                  <a:schemeClr val="dk1"/>
                </a:solidFill>
              </a:rPr>
              <a:t> </a:t>
            </a:r>
            <a:r>
              <a:rPr lang="en-US" sz="1800" dirty="0" err="1">
                <a:solidFill>
                  <a:schemeClr val="dk1"/>
                </a:solidFill>
              </a:rPr>
              <a:t>מסוימת</a:t>
            </a:r>
            <a:endParaRPr lang="en-US" sz="1800" dirty="0">
              <a:solidFill>
                <a:schemeClr val="dk1"/>
              </a:solidFill>
            </a:endParaRPr>
          </a:p>
          <a:p>
            <a:pPr marL="342900" lvl="0" indent="-330200" algn="r" rtl="1">
              <a:lnSpc>
                <a:spcPct val="200000"/>
              </a:lnSpc>
              <a:spcBef>
                <a:spcPts val="500"/>
              </a:spcBef>
              <a:buClr>
                <a:schemeClr val="dk1"/>
              </a:buClr>
              <a:buSzPct val="100000"/>
              <a:buChar char="●"/>
            </a:pPr>
            <a:r>
              <a:rPr lang="he-IL" sz="1800" dirty="0" smtClean="0">
                <a:solidFill>
                  <a:schemeClr val="dk1"/>
                </a:solidFill>
              </a:rPr>
              <a:t>(</a:t>
            </a:r>
            <a:r>
              <a:rPr lang="en-US" sz="1100" dirty="0" err="1" smtClean="0">
                <a:solidFill>
                  <a:srgbClr val="E01A26"/>
                </a:solidFill>
              </a:rPr>
              <a:t>שם-מחלקה</a:t>
            </a:r>
            <a:r>
              <a:rPr lang="en-US" sz="1800" dirty="0" smtClean="0">
                <a:solidFill>
                  <a:srgbClr val="E01A26"/>
                </a:solidFill>
              </a:rPr>
              <a:t> </a:t>
            </a:r>
            <a:r>
              <a:rPr lang="en-US" sz="1800" b="1" dirty="0" err="1" smtClean="0">
                <a:solidFill>
                  <a:schemeClr val="dk1"/>
                </a:solidFill>
              </a:rPr>
              <a:t>addClass</a:t>
            </a:r>
            <a:r>
              <a:rPr lang="en-US" sz="1800" b="1" dirty="0" smtClean="0">
                <a:solidFill>
                  <a:schemeClr val="dk1"/>
                </a:solidFill>
              </a:rPr>
              <a:t> </a:t>
            </a:r>
            <a:r>
              <a:rPr lang="en-US" sz="1800" dirty="0" smtClean="0">
                <a:solidFill>
                  <a:schemeClr val="dk1"/>
                </a:solidFill>
              </a:rPr>
              <a:t>(</a:t>
            </a:r>
            <a:r>
              <a:rPr lang="he-IL" sz="1800" dirty="0" smtClean="0">
                <a:solidFill>
                  <a:schemeClr val="dk1"/>
                </a:solidFill>
              </a:rPr>
              <a:t> - ש</a:t>
            </a:r>
            <a:r>
              <a:rPr lang="en-US" sz="1800" dirty="0" err="1" smtClean="0">
                <a:solidFill>
                  <a:schemeClr val="dk1"/>
                </a:solidFill>
              </a:rPr>
              <a:t>יוך</a:t>
            </a:r>
            <a:r>
              <a:rPr lang="en-US" sz="1800" dirty="0" smtClean="0">
                <a:solidFill>
                  <a:schemeClr val="dk1"/>
                </a:solidFill>
              </a:rPr>
              <a:t> </a:t>
            </a:r>
            <a:r>
              <a:rPr lang="en-US" sz="1800" dirty="0" err="1">
                <a:solidFill>
                  <a:schemeClr val="dk1"/>
                </a:solidFill>
              </a:rPr>
              <a:t>אלמנט</a:t>
            </a:r>
            <a:r>
              <a:rPr lang="en-US" sz="1800" dirty="0">
                <a:solidFill>
                  <a:schemeClr val="dk1"/>
                </a:solidFill>
              </a:rPr>
              <a:t> </a:t>
            </a:r>
            <a:r>
              <a:rPr lang="en-US" sz="1800" dirty="0" err="1">
                <a:solidFill>
                  <a:schemeClr val="dk1"/>
                </a:solidFill>
              </a:rPr>
              <a:t>למחלקה</a:t>
            </a:r>
            <a:r>
              <a:rPr lang="en-US" sz="1800" dirty="0">
                <a:solidFill>
                  <a:schemeClr val="dk1"/>
                </a:solidFill>
              </a:rPr>
              <a:t> </a:t>
            </a:r>
            <a:r>
              <a:rPr lang="en-US" sz="1800" dirty="0" err="1">
                <a:solidFill>
                  <a:schemeClr val="dk1"/>
                </a:solidFill>
              </a:rPr>
              <a:t>מסוימת</a:t>
            </a:r>
            <a:endParaRPr lang="en-US" sz="1800" dirty="0">
              <a:solidFill>
                <a:schemeClr val="dk1"/>
              </a:solidFill>
            </a:endParaRPr>
          </a:p>
          <a:p>
            <a:pPr marL="342900" lvl="0" indent="-330200" algn="r" rtl="1">
              <a:lnSpc>
                <a:spcPct val="200000"/>
              </a:lnSpc>
              <a:spcBef>
                <a:spcPts val="500"/>
              </a:spcBef>
              <a:buClr>
                <a:schemeClr val="dk1"/>
              </a:buClr>
              <a:buSzPct val="100000"/>
              <a:buChar char="●"/>
            </a:pPr>
            <a:r>
              <a:rPr lang="he-IL" sz="1800" dirty="0" smtClean="0">
                <a:solidFill>
                  <a:schemeClr val="dk1"/>
                </a:solidFill>
              </a:rPr>
              <a:t>(</a:t>
            </a:r>
            <a:r>
              <a:rPr lang="en-US" sz="1100" dirty="0" err="1" smtClean="0">
                <a:solidFill>
                  <a:srgbClr val="E01A26"/>
                </a:solidFill>
              </a:rPr>
              <a:t>שם-מחלקה</a:t>
            </a:r>
            <a:r>
              <a:rPr lang="en-US" sz="1800" dirty="0" smtClean="0">
                <a:solidFill>
                  <a:srgbClr val="E01A26"/>
                </a:solidFill>
              </a:rPr>
              <a:t> </a:t>
            </a:r>
            <a:r>
              <a:rPr lang="en-US" sz="1800" b="1" dirty="0" err="1" smtClean="0">
                <a:solidFill>
                  <a:schemeClr val="dk1"/>
                </a:solidFill>
              </a:rPr>
              <a:t>removeClass</a:t>
            </a:r>
            <a:r>
              <a:rPr lang="en-US" sz="1800" b="1" dirty="0" smtClean="0">
                <a:solidFill>
                  <a:schemeClr val="dk1"/>
                </a:solidFill>
              </a:rPr>
              <a:t> </a:t>
            </a:r>
            <a:r>
              <a:rPr lang="en-US" sz="1800" dirty="0" smtClean="0">
                <a:solidFill>
                  <a:schemeClr val="dk1"/>
                </a:solidFill>
              </a:rPr>
              <a:t>(</a:t>
            </a:r>
            <a:r>
              <a:rPr lang="he-IL" sz="1800" dirty="0" smtClean="0">
                <a:solidFill>
                  <a:schemeClr val="dk1"/>
                </a:solidFill>
              </a:rPr>
              <a:t> - ה</a:t>
            </a:r>
            <a:r>
              <a:rPr lang="en-US" sz="1800" dirty="0" err="1" smtClean="0">
                <a:solidFill>
                  <a:schemeClr val="dk1"/>
                </a:solidFill>
              </a:rPr>
              <a:t>סרת</a:t>
            </a:r>
            <a:r>
              <a:rPr lang="en-US" sz="1800" dirty="0" smtClean="0">
                <a:solidFill>
                  <a:schemeClr val="dk1"/>
                </a:solidFill>
              </a:rPr>
              <a:t> </a:t>
            </a:r>
            <a:r>
              <a:rPr lang="en-US" sz="1800" dirty="0" err="1">
                <a:solidFill>
                  <a:schemeClr val="dk1"/>
                </a:solidFill>
              </a:rPr>
              <a:t>שיוך</a:t>
            </a:r>
            <a:r>
              <a:rPr lang="en-US" sz="1800" dirty="0">
                <a:solidFill>
                  <a:schemeClr val="dk1"/>
                </a:solidFill>
              </a:rPr>
              <a:t> </a:t>
            </a:r>
            <a:r>
              <a:rPr lang="en-US" sz="1800" dirty="0" err="1">
                <a:solidFill>
                  <a:schemeClr val="dk1"/>
                </a:solidFill>
              </a:rPr>
              <a:t>אלמנט</a:t>
            </a:r>
            <a:r>
              <a:rPr lang="en-US" sz="1800" dirty="0">
                <a:solidFill>
                  <a:schemeClr val="dk1"/>
                </a:solidFill>
              </a:rPr>
              <a:t> </a:t>
            </a:r>
            <a:r>
              <a:rPr lang="en-US" sz="1800" dirty="0" err="1">
                <a:solidFill>
                  <a:schemeClr val="dk1"/>
                </a:solidFill>
              </a:rPr>
              <a:t>למחלקה</a:t>
            </a:r>
            <a:r>
              <a:rPr lang="en-US" sz="1800" dirty="0">
                <a:solidFill>
                  <a:schemeClr val="dk1"/>
                </a:solidFill>
              </a:rPr>
              <a:t> </a:t>
            </a:r>
            <a:r>
              <a:rPr lang="en-US" sz="1800" dirty="0" err="1">
                <a:solidFill>
                  <a:schemeClr val="dk1"/>
                </a:solidFill>
              </a:rPr>
              <a:t>מסוימת</a:t>
            </a:r>
            <a:endParaRPr lang="en-US" sz="1800" dirty="0">
              <a:solidFill>
                <a:schemeClr val="dk1"/>
              </a:solidFill>
            </a:endParaRPr>
          </a:p>
          <a:p>
            <a:pPr marL="342900" indent="-342900" algn="r" rtl="1">
              <a:lnSpc>
                <a:spcPct val="200000"/>
              </a:lnSpc>
              <a:spcBef>
                <a:spcPts val="500"/>
              </a:spcBef>
              <a:buClr>
                <a:schemeClr val="dk1"/>
              </a:buClr>
              <a:buSzPct val="111111"/>
              <a:buFontTx/>
              <a:buChar char="●"/>
            </a:pPr>
            <a:r>
              <a:rPr lang="he-IL" sz="1800" dirty="0" smtClean="0"/>
              <a:t>(</a:t>
            </a:r>
            <a:r>
              <a:rPr lang="en-US" sz="1100" dirty="0" err="1" smtClean="0">
                <a:solidFill>
                  <a:srgbClr val="E01A26"/>
                </a:solidFill>
              </a:rPr>
              <a:t>שם-מחלקה</a:t>
            </a:r>
            <a:r>
              <a:rPr lang="en-US" sz="1800" b="1" dirty="0" err="1" smtClean="0">
                <a:solidFill>
                  <a:schemeClr val="dk1"/>
                </a:solidFill>
              </a:rPr>
              <a:t>toggleClass</a:t>
            </a:r>
            <a:r>
              <a:rPr lang="en-US" sz="1800" b="1" dirty="0" smtClean="0">
                <a:solidFill>
                  <a:schemeClr val="dk1"/>
                </a:solidFill>
              </a:rPr>
              <a:t> </a:t>
            </a:r>
            <a:r>
              <a:rPr lang="en-US" sz="1800" dirty="0" smtClean="0">
                <a:solidFill>
                  <a:schemeClr val="dk1"/>
                </a:solidFill>
              </a:rPr>
              <a:t>( </a:t>
            </a:r>
            <a:r>
              <a:rPr lang="he-IL" sz="1800" dirty="0" smtClean="0">
                <a:solidFill>
                  <a:schemeClr val="dk1"/>
                </a:solidFill>
              </a:rPr>
              <a:t> - פ</a:t>
            </a:r>
            <a:r>
              <a:rPr lang="en-US" sz="1800" dirty="0" err="1" smtClean="0">
                <a:solidFill>
                  <a:schemeClr val="dk1"/>
                </a:solidFill>
              </a:rPr>
              <a:t>עולה</a:t>
            </a:r>
            <a:r>
              <a:rPr lang="en-US" sz="1800" dirty="0" smtClean="0">
                <a:solidFill>
                  <a:schemeClr val="dk1"/>
                </a:solidFill>
              </a:rPr>
              <a:t> </a:t>
            </a:r>
            <a:r>
              <a:rPr lang="en-US" sz="1800" dirty="0" err="1">
                <a:solidFill>
                  <a:schemeClr val="dk1"/>
                </a:solidFill>
              </a:rPr>
              <a:t>בהתאם</a:t>
            </a:r>
            <a:r>
              <a:rPr lang="en-US" sz="1800" dirty="0">
                <a:solidFill>
                  <a:schemeClr val="dk1"/>
                </a:solidFill>
              </a:rPr>
              <a:t> </a:t>
            </a:r>
            <a:r>
              <a:rPr lang="en-US" sz="1800" dirty="0" err="1">
                <a:solidFill>
                  <a:schemeClr val="dk1"/>
                </a:solidFill>
              </a:rPr>
              <a:t>למצב</a:t>
            </a:r>
            <a:r>
              <a:rPr lang="en-US" sz="1800" dirty="0">
                <a:solidFill>
                  <a:schemeClr val="dk1"/>
                </a:solidFill>
              </a:rPr>
              <a:t> </a:t>
            </a:r>
            <a:r>
              <a:rPr lang="en-US" sz="1800" dirty="0" err="1">
                <a:solidFill>
                  <a:schemeClr val="dk1"/>
                </a:solidFill>
              </a:rPr>
              <a:t>האלמנט</a:t>
            </a:r>
            <a:r>
              <a:rPr lang="en-US" sz="1800" dirty="0">
                <a:solidFill>
                  <a:schemeClr val="dk1"/>
                </a:solidFill>
              </a:rPr>
              <a:t>: </a:t>
            </a:r>
          </a:p>
          <a:p>
            <a:pPr marL="1828800" lvl="4" indent="-114300" algn="r" rtl="1">
              <a:lnSpc>
                <a:spcPct val="200000"/>
              </a:lnSpc>
              <a:spcBef>
                <a:spcPts val="500"/>
              </a:spcBef>
              <a:buClr>
                <a:schemeClr val="dk1"/>
              </a:buClr>
              <a:buSzPct val="100000"/>
              <a:buChar char="○"/>
            </a:pPr>
            <a:r>
              <a:rPr lang="en-US" sz="1800" dirty="0">
                <a:solidFill>
                  <a:schemeClr val="dk1"/>
                </a:solidFill>
              </a:rPr>
              <a:t> </a:t>
            </a:r>
            <a:r>
              <a:rPr lang="en-US" sz="1800" dirty="0" err="1">
                <a:solidFill>
                  <a:schemeClr val="dk1"/>
                </a:solidFill>
              </a:rPr>
              <a:t>אם</a:t>
            </a:r>
            <a:r>
              <a:rPr lang="en-US" sz="1800" dirty="0">
                <a:solidFill>
                  <a:schemeClr val="dk1"/>
                </a:solidFill>
              </a:rPr>
              <a:t> </a:t>
            </a:r>
            <a:r>
              <a:rPr lang="en-US" sz="1800" dirty="0" err="1">
                <a:solidFill>
                  <a:schemeClr val="dk1"/>
                </a:solidFill>
              </a:rPr>
              <a:t>האלמנט</a:t>
            </a:r>
            <a:r>
              <a:rPr lang="en-US" sz="1800" dirty="0">
                <a:solidFill>
                  <a:schemeClr val="dk1"/>
                </a:solidFill>
              </a:rPr>
              <a:t> </a:t>
            </a:r>
            <a:r>
              <a:rPr lang="en-US" sz="1800" dirty="0" err="1">
                <a:solidFill>
                  <a:schemeClr val="dk1"/>
                </a:solidFill>
              </a:rPr>
              <a:t>משויך</a:t>
            </a:r>
            <a:r>
              <a:rPr lang="en-US" sz="1800" dirty="0">
                <a:solidFill>
                  <a:schemeClr val="dk1"/>
                </a:solidFill>
              </a:rPr>
              <a:t> </a:t>
            </a:r>
            <a:r>
              <a:rPr lang="en-US" sz="1800" dirty="0" err="1">
                <a:solidFill>
                  <a:schemeClr val="dk1"/>
                </a:solidFill>
              </a:rPr>
              <a:t>למחלקה</a:t>
            </a:r>
            <a:r>
              <a:rPr lang="en-US" sz="1800" dirty="0">
                <a:solidFill>
                  <a:schemeClr val="dk1"/>
                </a:solidFill>
              </a:rPr>
              <a:t> - </a:t>
            </a:r>
            <a:r>
              <a:rPr lang="en-US" sz="1800" dirty="0" err="1">
                <a:solidFill>
                  <a:schemeClr val="dk1"/>
                </a:solidFill>
              </a:rPr>
              <a:t>השיוך</a:t>
            </a:r>
            <a:r>
              <a:rPr lang="en-US" sz="1800" dirty="0">
                <a:solidFill>
                  <a:schemeClr val="dk1"/>
                </a:solidFill>
              </a:rPr>
              <a:t> </a:t>
            </a:r>
            <a:r>
              <a:rPr lang="en-US" sz="1800" dirty="0" err="1">
                <a:solidFill>
                  <a:schemeClr val="dk1"/>
                </a:solidFill>
              </a:rPr>
              <a:t>יוסר</a:t>
            </a:r>
            <a:endParaRPr lang="en-US" sz="1800" dirty="0">
              <a:solidFill>
                <a:schemeClr val="dk1"/>
              </a:solidFill>
            </a:endParaRPr>
          </a:p>
          <a:p>
            <a:pPr marL="1828800" lvl="4" indent="-114300" algn="r" rtl="1">
              <a:lnSpc>
                <a:spcPct val="200000"/>
              </a:lnSpc>
              <a:spcBef>
                <a:spcPts val="500"/>
              </a:spcBef>
              <a:buClr>
                <a:schemeClr val="dk1"/>
              </a:buClr>
              <a:buSzPct val="100000"/>
              <a:buChar char="○"/>
            </a:pPr>
            <a:r>
              <a:rPr lang="en-US" sz="1800" dirty="0">
                <a:solidFill>
                  <a:schemeClr val="dk1"/>
                </a:solidFill>
              </a:rPr>
              <a:t> </a:t>
            </a:r>
            <a:r>
              <a:rPr lang="en-US" sz="1800" dirty="0" err="1">
                <a:solidFill>
                  <a:schemeClr val="dk1"/>
                </a:solidFill>
              </a:rPr>
              <a:t>אם</a:t>
            </a:r>
            <a:r>
              <a:rPr lang="en-US" sz="1800" dirty="0">
                <a:solidFill>
                  <a:schemeClr val="dk1"/>
                </a:solidFill>
              </a:rPr>
              <a:t> </a:t>
            </a:r>
            <a:r>
              <a:rPr lang="en-US" sz="1800" dirty="0" err="1">
                <a:solidFill>
                  <a:schemeClr val="dk1"/>
                </a:solidFill>
              </a:rPr>
              <a:t>האלמנט</a:t>
            </a:r>
            <a:r>
              <a:rPr lang="en-US" sz="1800" dirty="0">
                <a:solidFill>
                  <a:schemeClr val="dk1"/>
                </a:solidFill>
              </a:rPr>
              <a:t> </a:t>
            </a:r>
            <a:r>
              <a:rPr lang="en-US" sz="1800" dirty="0" err="1">
                <a:solidFill>
                  <a:schemeClr val="dk1"/>
                </a:solidFill>
              </a:rPr>
              <a:t>לא</a:t>
            </a:r>
            <a:r>
              <a:rPr lang="en-US" sz="1800" dirty="0">
                <a:solidFill>
                  <a:schemeClr val="dk1"/>
                </a:solidFill>
              </a:rPr>
              <a:t> </a:t>
            </a:r>
            <a:r>
              <a:rPr lang="en-US" sz="1800" dirty="0" err="1">
                <a:solidFill>
                  <a:schemeClr val="dk1"/>
                </a:solidFill>
              </a:rPr>
              <a:t>משויך</a:t>
            </a:r>
            <a:r>
              <a:rPr lang="en-US" sz="1800" dirty="0">
                <a:solidFill>
                  <a:schemeClr val="dk1"/>
                </a:solidFill>
              </a:rPr>
              <a:t> </a:t>
            </a:r>
            <a:r>
              <a:rPr lang="en-US" sz="1800" dirty="0" err="1">
                <a:solidFill>
                  <a:schemeClr val="dk1"/>
                </a:solidFill>
              </a:rPr>
              <a:t>למחלקה</a:t>
            </a:r>
            <a:r>
              <a:rPr lang="en-US" sz="1800" dirty="0">
                <a:solidFill>
                  <a:schemeClr val="dk1"/>
                </a:solidFill>
              </a:rPr>
              <a:t> - </a:t>
            </a:r>
            <a:r>
              <a:rPr lang="en-US" sz="1800" dirty="0" err="1">
                <a:solidFill>
                  <a:schemeClr val="dk1"/>
                </a:solidFill>
              </a:rPr>
              <a:t>הוא</a:t>
            </a:r>
            <a:r>
              <a:rPr lang="en-US" sz="1800" dirty="0">
                <a:solidFill>
                  <a:schemeClr val="dk1"/>
                </a:solidFill>
              </a:rPr>
              <a:t> </a:t>
            </a:r>
            <a:r>
              <a:rPr lang="en-US" sz="1800" dirty="0" err="1">
                <a:solidFill>
                  <a:schemeClr val="dk1"/>
                </a:solidFill>
              </a:rPr>
              <a:t>ישויך</a:t>
            </a:r>
            <a:r>
              <a:rPr lang="en-US" sz="1800" dirty="0">
                <a:solidFill>
                  <a:schemeClr val="dk1"/>
                </a:solidFill>
              </a:rPr>
              <a:t> </a:t>
            </a:r>
          </a:p>
          <a:p>
            <a:pPr lvl="0" rtl="1">
              <a:lnSpc>
                <a:spcPct val="200000"/>
              </a:lnSpc>
              <a:spcBef>
                <a:spcPts val="500"/>
              </a:spcBef>
              <a:buNone/>
            </a:pPr>
            <a:endParaRPr sz="2000" dirty="0">
              <a:solidFill>
                <a:schemeClr val="dk1"/>
              </a:solidFill>
            </a:endParaRPr>
          </a:p>
          <a:p>
            <a:pPr lvl="0" rtl="1">
              <a:lnSpc>
                <a:spcPct val="115000"/>
              </a:lnSpc>
              <a:spcBef>
                <a:spcPts val="500"/>
              </a:spcBef>
              <a:buNone/>
            </a:pPr>
            <a:endParaRPr sz="2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374" name="Shape 374"/>
          <p:cNvSpPr txBox="1">
            <a:spLocks noGrp="1"/>
          </p:cNvSpPr>
          <p:nvPr>
            <p:ph type="title"/>
          </p:nvPr>
        </p:nvSpPr>
        <p:spPr>
          <a:xfrm>
            <a:off x="2987675" y="128587"/>
            <a:ext cx="6048300" cy="779399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>
              <a:buSzPct val="25000"/>
            </a:pPr>
            <a:r>
              <a:rPr lang="en-US" sz="3400"/>
              <a:t>שינוי מאפייני אלמנטים</a:t>
            </a:r>
          </a:p>
        </p:txBody>
      </p:sp>
    </p:spTree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9" name="Shape 3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9450" y="1805400"/>
            <a:ext cx="5934075" cy="45053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0" name="Shape 380"/>
          <p:cNvCxnSpPr/>
          <p:nvPr/>
        </p:nvCxnSpPr>
        <p:spPr>
          <a:xfrm rot="5400000">
            <a:off x="196675" y="4083300"/>
            <a:ext cx="2154900" cy="1190700"/>
          </a:xfrm>
          <a:prstGeom prst="bentConnector3">
            <a:avLst>
              <a:gd name="adj1" fmla="val 1369"/>
            </a:avLst>
          </a:prstGeom>
          <a:noFill/>
          <a:ln w="28575" cap="flat" cmpd="sng">
            <a:solidFill>
              <a:srgbClr val="E01A26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381" name="Shape 381"/>
          <p:cNvCxnSpPr/>
          <p:nvPr/>
        </p:nvCxnSpPr>
        <p:spPr>
          <a:xfrm>
            <a:off x="678775" y="5756100"/>
            <a:ext cx="984000" cy="0"/>
          </a:xfrm>
          <a:prstGeom prst="straightConnector1">
            <a:avLst/>
          </a:prstGeom>
          <a:noFill/>
          <a:ln w="28575" cap="flat" cmpd="sng">
            <a:solidFill>
              <a:srgbClr val="E01A26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82" name="Shape 382"/>
          <p:cNvSpPr/>
          <p:nvPr/>
        </p:nvSpPr>
        <p:spPr>
          <a:xfrm>
            <a:off x="2085950" y="3534850"/>
            <a:ext cx="1534800" cy="167400"/>
          </a:xfrm>
          <a:prstGeom prst="rect">
            <a:avLst/>
          </a:prstGeom>
          <a:noFill/>
          <a:ln w="19050" cap="flat" cmpd="sng">
            <a:solidFill>
              <a:srgbClr val="E01A26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83" name="Shape 383"/>
          <p:cNvSpPr/>
          <p:nvPr/>
        </p:nvSpPr>
        <p:spPr>
          <a:xfrm>
            <a:off x="1766050" y="5672400"/>
            <a:ext cx="378900" cy="167400"/>
          </a:xfrm>
          <a:prstGeom prst="rect">
            <a:avLst/>
          </a:prstGeom>
          <a:noFill/>
          <a:ln w="19050" cap="flat" cmpd="sng">
            <a:solidFill>
              <a:srgbClr val="E01A26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84" name="Shape 384"/>
          <p:cNvSpPr txBox="1">
            <a:spLocks noGrp="1"/>
          </p:cNvSpPr>
          <p:nvPr>
            <p:ph type="title"/>
          </p:nvPr>
        </p:nvSpPr>
        <p:spPr>
          <a:xfrm>
            <a:off x="2987675" y="128587"/>
            <a:ext cx="6048300" cy="779399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>
              <a:buSzPct val="25000"/>
            </a:pPr>
            <a:r>
              <a:rPr lang="en-US" sz="3400"/>
              <a:t>שינוי מאפייני אלמנטים</a:t>
            </a:r>
          </a:p>
        </p:txBody>
      </p:sp>
    </p:spTree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Shape 3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6425" y="1712049"/>
            <a:ext cx="6051150" cy="4609449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Shape 390"/>
          <p:cNvSpPr txBox="1">
            <a:spLocks noGrp="1"/>
          </p:cNvSpPr>
          <p:nvPr>
            <p:ph type="title"/>
          </p:nvPr>
        </p:nvSpPr>
        <p:spPr>
          <a:xfrm>
            <a:off x="2987675" y="128587"/>
            <a:ext cx="6048300" cy="779399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>
              <a:buSzPct val="25000"/>
            </a:pPr>
            <a:r>
              <a:rPr lang="en-US" sz="3400"/>
              <a:t>שינוי מאפייני אלמנטים</a:t>
            </a:r>
          </a:p>
        </p:txBody>
      </p:sp>
    </p:spTree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5" name="Shape 3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4575" y="1668375"/>
            <a:ext cx="6371074" cy="4628800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Shape 396"/>
          <p:cNvSpPr txBox="1">
            <a:spLocks noGrp="1"/>
          </p:cNvSpPr>
          <p:nvPr>
            <p:ph type="title"/>
          </p:nvPr>
        </p:nvSpPr>
        <p:spPr>
          <a:xfrm>
            <a:off x="2987675" y="128587"/>
            <a:ext cx="6048300" cy="779399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>
              <a:buSzPct val="25000"/>
            </a:pPr>
            <a:r>
              <a:rPr lang="en-US" sz="3400"/>
              <a:t>שינוי מאפייני אלמנטים</a:t>
            </a:r>
          </a:p>
        </p:txBody>
      </p: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>
            <a:spLocks noGrp="1"/>
          </p:cNvSpPr>
          <p:nvPr>
            <p:ph type="ctrTitle"/>
          </p:nvPr>
        </p:nvSpPr>
        <p:spPr>
          <a:xfrm>
            <a:off x="3200400" y="304800"/>
            <a:ext cx="5556175" cy="737033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algn="r">
              <a:buSzPct val="25000"/>
            </a:pPr>
            <a:r>
              <a:rPr lang="en-US" dirty="0" err="1"/>
              <a:t>סקירה</a:t>
            </a:r>
            <a:r>
              <a:rPr lang="en-US" dirty="0"/>
              <a:t> </a:t>
            </a:r>
            <a:r>
              <a:rPr lang="en-US" dirty="0" err="1"/>
              <a:t>כללית</a:t>
            </a:r>
            <a:r>
              <a:rPr lang="en-US" dirty="0"/>
              <a:t> </a:t>
            </a:r>
            <a:r>
              <a:rPr lang="en-US" dirty="0" err="1"/>
              <a:t>למבוא</a:t>
            </a:r>
            <a:endParaRPr lang="en-US" dirty="0"/>
          </a:p>
        </p:txBody>
      </p:sp>
      <p:sp>
        <p:nvSpPr>
          <p:cNvPr id="89" name="Shape 89"/>
          <p:cNvSpPr txBox="1">
            <a:spLocks noGrp="1"/>
          </p:cNvSpPr>
          <p:nvPr>
            <p:ph type="subTitle" idx="1"/>
          </p:nvPr>
        </p:nvSpPr>
        <p:spPr>
          <a:xfrm>
            <a:off x="2209800" y="1752600"/>
            <a:ext cx="6400800" cy="426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342900" marR="0" lvl="0" indent="-342900" algn="r" rtl="1">
              <a:lnSpc>
                <a:spcPct val="200000"/>
              </a:lnSpc>
              <a:spcBef>
                <a:spcPts val="500"/>
              </a:spcBef>
              <a:spcAft>
                <a:spcPts val="0"/>
              </a:spcAft>
              <a:buClr>
                <a:srgbClr val="E01A26"/>
              </a:buClr>
              <a:buSzPct val="100000"/>
              <a:buFont typeface="Noto Sans Symbols"/>
              <a:buChar char="➢"/>
            </a:pPr>
            <a:r>
              <a:rPr lang="en-US" sz="2200" i="0" u="none" strike="noStrike" cap="none" dirty="0" err="1" smtClean="0">
                <a:solidFill>
                  <a:schemeClr val="dk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  <a:sym typeface="Arial"/>
              </a:rPr>
              <a:t>מבוא</a:t>
            </a:r>
            <a:r>
              <a:rPr lang="en-US" sz="2200" i="0" u="none" strike="noStrike" cap="none" dirty="0" smtClean="0">
                <a:solidFill>
                  <a:schemeClr val="dk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  <a:sym typeface="Arial"/>
              </a:rPr>
              <a:t> ל</a:t>
            </a:r>
            <a:r>
              <a:rPr lang="he-IL" sz="2200" i="0" u="none" strike="noStrike" cap="none" dirty="0" smtClean="0">
                <a:solidFill>
                  <a:schemeClr val="dk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  <a:sym typeface="Arial"/>
              </a:rPr>
              <a:t>-</a:t>
            </a:r>
            <a:r>
              <a:rPr lang="en-US" sz="2200" i="0" u="none" strike="noStrike" cap="none" dirty="0" smtClean="0">
                <a:solidFill>
                  <a:schemeClr val="dk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  <a:sym typeface="Arial"/>
              </a:rPr>
              <a:t> </a:t>
            </a:r>
            <a:r>
              <a:rPr lang="en-US" sz="2200" i="0" u="none" strike="noStrike" cap="none" dirty="0" err="1" smtClean="0">
                <a:solidFill>
                  <a:schemeClr val="dk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  <a:sym typeface="Arial"/>
              </a:rPr>
              <a:t>jQuery</a:t>
            </a:r>
            <a:endParaRPr lang="en-US" sz="2200" i="0" u="none" strike="noStrike" cap="none" dirty="0">
              <a:solidFill>
                <a:schemeClr val="dk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  <a:sym typeface="Arial"/>
            </a:endParaRPr>
          </a:p>
          <a:p>
            <a:pPr marL="342900" marR="0" lvl="0" indent="-342900" algn="r" rtl="1">
              <a:lnSpc>
                <a:spcPct val="200000"/>
              </a:lnSpc>
              <a:spcBef>
                <a:spcPts val="500"/>
              </a:spcBef>
              <a:spcAft>
                <a:spcPts val="0"/>
              </a:spcAft>
              <a:buClr>
                <a:srgbClr val="E01A26"/>
              </a:buClr>
              <a:buSzPct val="100000"/>
              <a:buFont typeface="Noto Sans Symbols"/>
              <a:buChar char="➢"/>
            </a:pPr>
            <a:r>
              <a:rPr lang="en-US" sz="2200" dirty="0" err="1" smtClean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תחביר</a:t>
            </a:r>
            <a:r>
              <a:rPr lang="en-US" sz="2200" dirty="0" smtClean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200" dirty="0" err="1" smtClean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בסיסי</a:t>
            </a:r>
            <a:r>
              <a:rPr lang="en-US" sz="2200" dirty="0" smtClean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ב</a:t>
            </a:r>
            <a:r>
              <a:rPr lang="he-IL" sz="2200" dirty="0" smtClean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- </a:t>
            </a:r>
            <a:r>
              <a:rPr lang="en-US" sz="2200" dirty="0" smtClean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200" dirty="0" err="1" smtClean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jQuery</a:t>
            </a:r>
            <a:endParaRPr lang="en-US" sz="2200" dirty="0" smtClean="0"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marR="0" lvl="0" indent="-342900" algn="r" rtl="1">
              <a:lnSpc>
                <a:spcPct val="200000"/>
              </a:lnSpc>
              <a:spcBef>
                <a:spcPts val="500"/>
              </a:spcBef>
              <a:spcAft>
                <a:spcPts val="0"/>
              </a:spcAft>
              <a:buClr>
                <a:srgbClr val="E01A26"/>
              </a:buClr>
              <a:buSzPct val="100000"/>
              <a:buFont typeface="Noto Sans Symbols"/>
              <a:buChar char="➢"/>
            </a:pPr>
            <a:r>
              <a:rPr lang="en-US" sz="2200" dirty="0" err="1" smtClean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הכללת</a:t>
            </a:r>
            <a:r>
              <a:rPr lang="en-US" sz="2200" dirty="0" smtClean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200" dirty="0" err="1" smtClean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ספריית</a:t>
            </a:r>
            <a:r>
              <a:rPr lang="en-US" sz="2200" i="0" u="none" strike="noStrike" cap="none" dirty="0" smtClean="0">
                <a:solidFill>
                  <a:schemeClr val="dk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  <a:sym typeface="Arial"/>
              </a:rPr>
              <a:t> </a:t>
            </a:r>
            <a:r>
              <a:rPr lang="en-US" sz="2200" i="0" u="none" strike="noStrike" cap="none" dirty="0" err="1" smtClean="0">
                <a:solidFill>
                  <a:schemeClr val="dk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  <a:sym typeface="Arial"/>
              </a:rPr>
              <a:t>jQuery</a:t>
            </a:r>
            <a:endParaRPr lang="en-US" sz="2200" i="0" u="none" strike="noStrike" cap="none" dirty="0" smtClean="0">
              <a:solidFill>
                <a:schemeClr val="dk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  <a:sym typeface="Arial"/>
            </a:endParaRPr>
          </a:p>
          <a:p>
            <a:pPr marL="342900" lvl="0" indent="-342900" algn="r">
              <a:lnSpc>
                <a:spcPct val="200000"/>
              </a:lnSpc>
              <a:buClr>
                <a:srgbClr val="E01A26"/>
              </a:buClr>
              <a:buFont typeface="Noto Sans Symbols"/>
              <a:buChar char="➢"/>
            </a:pPr>
            <a:r>
              <a:rPr lang="en-US" sz="2200" dirty="0" smtClean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(d</a:t>
            </a:r>
            <a:r>
              <a:rPr lang="en-US" sz="2200" i="0" u="none" strike="noStrike" cap="none" dirty="0" smtClean="0">
                <a:solidFill>
                  <a:schemeClr val="dk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  <a:sym typeface="Arial"/>
              </a:rPr>
              <a:t>ocument</a:t>
            </a:r>
            <a:r>
              <a:rPr lang="en-US" sz="2200" i="0" u="none" strike="noStrike" cap="none" dirty="0">
                <a:solidFill>
                  <a:schemeClr val="dk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  <a:sym typeface="Arial"/>
              </a:rPr>
              <a:t>).</a:t>
            </a:r>
            <a:r>
              <a:rPr lang="en-US" sz="2200" i="0" u="none" strike="noStrike" cap="none" dirty="0" smtClean="0">
                <a:solidFill>
                  <a:schemeClr val="dk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  <a:sym typeface="Arial"/>
              </a:rPr>
              <a:t>ready</a:t>
            </a:r>
            <a:r>
              <a:rPr lang="he-IL" sz="2200" i="0" u="none" strike="noStrike" cap="none" dirty="0" smtClean="0">
                <a:solidFill>
                  <a:schemeClr val="dk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  <a:sym typeface="Arial"/>
              </a:rPr>
              <a:t>$</a:t>
            </a:r>
            <a:endParaRPr lang="en-US" sz="2200" dirty="0"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marR="0" lvl="0" indent="0" algn="r" rtl="1">
              <a:lnSpc>
                <a:spcPct val="200000"/>
              </a:lnSpc>
              <a:spcBef>
                <a:spcPts val="500"/>
              </a:spcBef>
              <a:spcAft>
                <a:spcPts val="0"/>
              </a:spcAft>
              <a:buClr>
                <a:srgbClr val="E01A26"/>
              </a:buClr>
              <a:buSzPct val="25000"/>
              <a:buFont typeface="Arial"/>
              <a:buNone/>
            </a:pPr>
            <a:endParaRPr sz="2200" i="0" u="none" strike="noStrike" cap="none" dirty="0">
              <a:solidFill>
                <a:schemeClr val="dk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  <a:sym typeface="Arial"/>
            </a:endParaRPr>
          </a:p>
        </p:txBody>
      </p:sp>
    </p:spTree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Shape 401"/>
          <p:cNvSpPr txBox="1">
            <a:spLocks noGrp="1"/>
          </p:cNvSpPr>
          <p:nvPr>
            <p:ph type="body" idx="1"/>
          </p:nvPr>
        </p:nvSpPr>
        <p:spPr>
          <a:xfrm>
            <a:off x="457200" y="1839247"/>
            <a:ext cx="8229600" cy="3730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b="1" dirty="0" err="1"/>
              <a:t>שינוי</a:t>
            </a:r>
            <a:r>
              <a:rPr lang="en-US" b="1" dirty="0"/>
              <a:t> </a:t>
            </a:r>
            <a:r>
              <a:rPr lang="en-US" b="1" dirty="0" err="1" smtClean="0"/>
              <a:t>css</a:t>
            </a:r>
            <a:r>
              <a:rPr lang="he-IL" b="1" dirty="0" smtClean="0"/>
              <a:t> :</a:t>
            </a:r>
            <a:endParaRPr lang="en-US" b="1" i="0" u="none" strike="noStrike" cap="none" dirty="0">
              <a:solidFill>
                <a:schemeClr val="dk1"/>
              </a:solidFill>
            </a:endParaRPr>
          </a:p>
          <a:p>
            <a:pPr marL="0" marR="0" lvl="0" indent="0" algn="r" rtl="1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endParaRPr sz="2200"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R="0" lvl="0" rtl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endParaRPr sz="2000" dirty="0"/>
          </a:p>
          <a:p>
            <a:pPr marL="0" marR="0" lvl="0" indent="0" algn="ctr" rtl="1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endParaRPr sz="2200" b="0" i="0" u="none" strike="noStrike" cap="none" dirty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" name="Shape 402"/>
          <p:cNvSpPr txBox="1"/>
          <p:nvPr/>
        </p:nvSpPr>
        <p:spPr>
          <a:xfrm>
            <a:off x="752550" y="2370125"/>
            <a:ext cx="7861800" cy="661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342900" lvl="0" indent="-330200" algn="r" rtl="1">
              <a:lnSpc>
                <a:spcPct val="200000"/>
              </a:lnSpc>
              <a:spcBef>
                <a:spcPts val="500"/>
              </a:spcBef>
              <a:buClr>
                <a:schemeClr val="dk1"/>
              </a:buClr>
              <a:buSzPct val="100000"/>
              <a:buChar char="●"/>
            </a:pPr>
            <a:r>
              <a:rPr lang="en-US" sz="1800" dirty="0" smtClean="0">
                <a:solidFill>
                  <a:schemeClr val="dk1"/>
                </a:solidFill>
              </a:rPr>
              <a:t>) </a:t>
            </a:r>
            <a:r>
              <a:rPr lang="en-US" sz="1100" dirty="0" err="1" smtClean="0">
                <a:solidFill>
                  <a:srgbClr val="E01A26"/>
                </a:solidFill>
              </a:rPr>
              <a:t>שם-מאפיין</a:t>
            </a:r>
            <a:r>
              <a:rPr lang="en-US" sz="1800" b="1" dirty="0" err="1" smtClean="0">
                <a:solidFill>
                  <a:schemeClr val="dk1"/>
                </a:solidFill>
              </a:rPr>
              <a:t>css</a:t>
            </a:r>
            <a:r>
              <a:rPr lang="en-US" sz="1800" b="1" dirty="0" smtClean="0">
                <a:solidFill>
                  <a:schemeClr val="dk1"/>
                </a:solidFill>
              </a:rPr>
              <a:t> </a:t>
            </a:r>
            <a:r>
              <a:rPr lang="en-US" sz="1800" dirty="0" smtClean="0">
                <a:solidFill>
                  <a:schemeClr val="dk1"/>
                </a:solidFill>
              </a:rPr>
              <a:t>( </a:t>
            </a:r>
            <a:r>
              <a:rPr lang="he-IL" sz="1800" dirty="0" smtClean="0">
                <a:solidFill>
                  <a:schemeClr val="dk1"/>
                </a:solidFill>
              </a:rPr>
              <a:t> - ק</a:t>
            </a:r>
            <a:r>
              <a:rPr lang="en-US" sz="1800" dirty="0" err="1" smtClean="0">
                <a:solidFill>
                  <a:schemeClr val="dk1"/>
                </a:solidFill>
              </a:rPr>
              <a:t>ריאת</a:t>
            </a:r>
            <a:r>
              <a:rPr lang="en-US" sz="1800" dirty="0" smtClean="0">
                <a:solidFill>
                  <a:schemeClr val="dk1"/>
                </a:solidFill>
              </a:rPr>
              <a:t> </a:t>
            </a:r>
            <a:r>
              <a:rPr lang="en-US" sz="1800" dirty="0" err="1">
                <a:solidFill>
                  <a:schemeClr val="dk1"/>
                </a:solidFill>
              </a:rPr>
              <a:t>מאפיין</a:t>
            </a:r>
            <a:r>
              <a:rPr lang="en-US" sz="1800" dirty="0">
                <a:solidFill>
                  <a:schemeClr val="dk1"/>
                </a:solidFill>
              </a:rPr>
              <a:t> </a:t>
            </a:r>
            <a:r>
              <a:rPr lang="en-US" sz="1800" dirty="0" err="1">
                <a:solidFill>
                  <a:schemeClr val="dk1"/>
                </a:solidFill>
              </a:rPr>
              <a:t>עיצוב</a:t>
            </a:r>
            <a:r>
              <a:rPr lang="en-US" sz="1800" dirty="0">
                <a:solidFill>
                  <a:schemeClr val="dk1"/>
                </a:solidFill>
              </a:rPr>
              <a:t> </a:t>
            </a:r>
            <a:r>
              <a:rPr lang="en-US" sz="1800" dirty="0" err="1">
                <a:solidFill>
                  <a:schemeClr val="dk1"/>
                </a:solidFill>
              </a:rPr>
              <a:t>מסוים</a:t>
            </a:r>
            <a:r>
              <a:rPr lang="en-US" sz="1800" dirty="0">
                <a:solidFill>
                  <a:schemeClr val="dk1"/>
                </a:solidFill>
              </a:rPr>
              <a:t> </a:t>
            </a:r>
            <a:r>
              <a:rPr lang="en-US" sz="1800" dirty="0" err="1">
                <a:solidFill>
                  <a:schemeClr val="dk1"/>
                </a:solidFill>
              </a:rPr>
              <a:t>של</a:t>
            </a:r>
            <a:r>
              <a:rPr lang="en-US" sz="1800" dirty="0">
                <a:solidFill>
                  <a:schemeClr val="dk1"/>
                </a:solidFill>
              </a:rPr>
              <a:t> </a:t>
            </a:r>
            <a:r>
              <a:rPr lang="en-US" sz="1800" dirty="0" err="1">
                <a:solidFill>
                  <a:schemeClr val="dk1"/>
                </a:solidFill>
              </a:rPr>
              <a:t>האלמנט</a:t>
            </a:r>
            <a:endParaRPr lang="en-US" sz="1800" dirty="0">
              <a:solidFill>
                <a:schemeClr val="dk1"/>
              </a:solidFill>
            </a:endParaRPr>
          </a:p>
          <a:p>
            <a:pPr marL="342900" indent="-330200" algn="r" rtl="1">
              <a:lnSpc>
                <a:spcPct val="200000"/>
              </a:lnSpc>
              <a:spcBef>
                <a:spcPts val="500"/>
              </a:spcBef>
              <a:buClr>
                <a:schemeClr val="dk1"/>
              </a:buClr>
              <a:buSzPct val="100000"/>
              <a:buFontTx/>
              <a:buChar char="●"/>
            </a:pPr>
            <a:r>
              <a:rPr lang="en-US" sz="1800" dirty="0" smtClean="0"/>
              <a:t>) </a:t>
            </a:r>
            <a:r>
              <a:rPr lang="en-US" sz="1100" dirty="0" err="1" smtClean="0">
                <a:solidFill>
                  <a:srgbClr val="E01A26"/>
                </a:solidFill>
              </a:rPr>
              <a:t>ערך</a:t>
            </a:r>
            <a:r>
              <a:rPr lang="en-US" sz="1100" dirty="0" smtClean="0">
                <a:solidFill>
                  <a:srgbClr val="E01A26"/>
                </a:solidFill>
              </a:rPr>
              <a:t> </a:t>
            </a:r>
            <a:r>
              <a:rPr lang="en-US" sz="1100" dirty="0">
                <a:solidFill>
                  <a:srgbClr val="E01A26"/>
                </a:solidFill>
              </a:rPr>
              <a:t>, </a:t>
            </a:r>
            <a:r>
              <a:rPr lang="en-US" sz="1100" dirty="0" err="1">
                <a:solidFill>
                  <a:srgbClr val="E01A26"/>
                </a:solidFill>
              </a:rPr>
              <a:t>שם-מאפיין</a:t>
            </a:r>
            <a:r>
              <a:rPr lang="en-US" sz="1100" dirty="0">
                <a:solidFill>
                  <a:srgbClr val="E01A26"/>
                </a:solidFill>
              </a:rPr>
              <a:t> </a:t>
            </a:r>
            <a:r>
              <a:rPr lang="en-US" sz="1800" b="1" dirty="0" err="1" smtClean="0">
                <a:solidFill>
                  <a:schemeClr val="dk1"/>
                </a:solidFill>
              </a:rPr>
              <a:t>css</a:t>
            </a:r>
            <a:r>
              <a:rPr lang="en-US" sz="1800" b="1" dirty="0" smtClean="0">
                <a:solidFill>
                  <a:schemeClr val="dk1"/>
                </a:solidFill>
              </a:rPr>
              <a:t> </a:t>
            </a:r>
            <a:r>
              <a:rPr lang="en-US" sz="1800" dirty="0" smtClean="0">
                <a:solidFill>
                  <a:schemeClr val="dk1"/>
                </a:solidFill>
              </a:rPr>
              <a:t>( </a:t>
            </a:r>
            <a:r>
              <a:rPr lang="he-IL" sz="1800" dirty="0" smtClean="0">
                <a:solidFill>
                  <a:schemeClr val="dk1"/>
                </a:solidFill>
              </a:rPr>
              <a:t> - ע</a:t>
            </a:r>
            <a:r>
              <a:rPr lang="en-US" sz="1800" dirty="0" err="1" smtClean="0">
                <a:solidFill>
                  <a:schemeClr val="dk1"/>
                </a:solidFill>
              </a:rPr>
              <a:t>ריכת</a:t>
            </a:r>
            <a:r>
              <a:rPr lang="en-US" sz="1800" dirty="0" smtClean="0">
                <a:solidFill>
                  <a:schemeClr val="dk1"/>
                </a:solidFill>
              </a:rPr>
              <a:t> </a:t>
            </a:r>
            <a:r>
              <a:rPr lang="en-US" sz="1800" dirty="0" err="1">
                <a:solidFill>
                  <a:schemeClr val="dk1"/>
                </a:solidFill>
              </a:rPr>
              <a:t>מאפיין</a:t>
            </a:r>
            <a:r>
              <a:rPr lang="en-US" sz="1800" dirty="0">
                <a:solidFill>
                  <a:schemeClr val="dk1"/>
                </a:solidFill>
              </a:rPr>
              <a:t> </a:t>
            </a:r>
            <a:r>
              <a:rPr lang="en-US" sz="1800" dirty="0" err="1">
                <a:solidFill>
                  <a:schemeClr val="dk1"/>
                </a:solidFill>
              </a:rPr>
              <a:t>עיצוב</a:t>
            </a:r>
            <a:r>
              <a:rPr lang="en-US" sz="1800" dirty="0">
                <a:solidFill>
                  <a:schemeClr val="dk1"/>
                </a:solidFill>
              </a:rPr>
              <a:t> </a:t>
            </a:r>
            <a:r>
              <a:rPr lang="en-US" sz="1800" dirty="0" err="1">
                <a:solidFill>
                  <a:schemeClr val="dk1"/>
                </a:solidFill>
              </a:rPr>
              <a:t>מסוים</a:t>
            </a:r>
            <a:r>
              <a:rPr lang="en-US" sz="1800" dirty="0">
                <a:solidFill>
                  <a:schemeClr val="dk1"/>
                </a:solidFill>
              </a:rPr>
              <a:t> </a:t>
            </a:r>
            <a:r>
              <a:rPr lang="en-US" sz="1800" dirty="0" err="1">
                <a:solidFill>
                  <a:schemeClr val="dk1"/>
                </a:solidFill>
              </a:rPr>
              <a:t>של</a:t>
            </a:r>
            <a:r>
              <a:rPr lang="en-US" sz="1800" dirty="0">
                <a:solidFill>
                  <a:schemeClr val="dk1"/>
                </a:solidFill>
              </a:rPr>
              <a:t> </a:t>
            </a:r>
            <a:r>
              <a:rPr lang="en-US" sz="1800" dirty="0" err="1">
                <a:solidFill>
                  <a:schemeClr val="dk1"/>
                </a:solidFill>
              </a:rPr>
              <a:t>האלמנטים</a:t>
            </a:r>
            <a:endParaRPr lang="en-US" sz="1800" dirty="0">
              <a:solidFill>
                <a:schemeClr val="dk1"/>
              </a:solidFill>
            </a:endParaRPr>
          </a:p>
          <a:p>
            <a:pPr marL="342900" indent="-330200" algn="r" rtl="1">
              <a:lnSpc>
                <a:spcPct val="200000"/>
              </a:lnSpc>
              <a:spcBef>
                <a:spcPts val="500"/>
              </a:spcBef>
              <a:buClr>
                <a:schemeClr val="dk1"/>
              </a:buClr>
              <a:buSzPct val="100000"/>
              <a:buFontTx/>
              <a:buChar char="●"/>
            </a:pPr>
            <a:r>
              <a:rPr lang="he-IL" sz="1800" dirty="0" smtClean="0">
                <a:solidFill>
                  <a:schemeClr val="tx1"/>
                </a:solidFill>
              </a:rPr>
              <a:t>(</a:t>
            </a:r>
            <a:r>
              <a:rPr lang="en-US" sz="1800" dirty="0" smtClean="0">
                <a:solidFill>
                  <a:schemeClr val="tx1"/>
                </a:solidFill>
              </a:rPr>
              <a:t> </a:t>
            </a:r>
            <a:r>
              <a:rPr lang="he-IL" sz="1100" dirty="0" smtClean="0">
                <a:solidFill>
                  <a:srgbClr val="FF0000"/>
                </a:solidFill>
              </a:rPr>
              <a:t>[....</a:t>
            </a:r>
            <a:r>
              <a:rPr lang="en-US" sz="1100" dirty="0" err="1" smtClean="0">
                <a:solidFill>
                  <a:srgbClr val="FF0000"/>
                </a:solidFill>
              </a:rPr>
              <a:t>שם-מאפיין</a:t>
            </a:r>
            <a:r>
              <a:rPr lang="en-US" sz="1100" dirty="0" smtClean="0">
                <a:solidFill>
                  <a:srgbClr val="FF0000"/>
                </a:solidFill>
              </a:rPr>
              <a:t> </a:t>
            </a:r>
            <a:r>
              <a:rPr lang="en-US" sz="1100" dirty="0" smtClean="0">
                <a:solidFill>
                  <a:srgbClr val="E01A26"/>
                </a:solidFill>
              </a:rPr>
              <a:t>, </a:t>
            </a:r>
            <a:r>
              <a:rPr lang="en-US" sz="1100" dirty="0" err="1" smtClean="0">
                <a:solidFill>
                  <a:srgbClr val="E01A26"/>
                </a:solidFill>
              </a:rPr>
              <a:t>שם</a:t>
            </a:r>
            <a:r>
              <a:rPr lang="en-US" sz="1100" dirty="0" smtClean="0">
                <a:solidFill>
                  <a:srgbClr val="E01A26"/>
                </a:solidFill>
              </a:rPr>
              <a:t>-</a:t>
            </a:r>
            <a:r>
              <a:rPr lang="he-IL" sz="1100" dirty="0" smtClean="0">
                <a:solidFill>
                  <a:srgbClr val="E01A26"/>
                </a:solidFill>
              </a:rPr>
              <a:t>מאפיין]</a:t>
            </a:r>
            <a:r>
              <a:rPr lang="en-US" sz="1800" dirty="0" smtClean="0">
                <a:solidFill>
                  <a:srgbClr val="E01A26"/>
                </a:solidFill>
              </a:rPr>
              <a:t> </a:t>
            </a:r>
            <a:r>
              <a:rPr lang="en-US" sz="1800" b="1" dirty="0" err="1" smtClean="0">
                <a:solidFill>
                  <a:schemeClr val="dk1"/>
                </a:solidFill>
              </a:rPr>
              <a:t>css</a:t>
            </a:r>
            <a:r>
              <a:rPr lang="en-US" sz="1800" b="1" dirty="0" smtClean="0">
                <a:solidFill>
                  <a:schemeClr val="dk1"/>
                </a:solidFill>
              </a:rPr>
              <a:t> </a:t>
            </a:r>
            <a:r>
              <a:rPr lang="en-US" sz="1800" dirty="0" smtClean="0">
                <a:solidFill>
                  <a:schemeClr val="dk1"/>
                </a:solidFill>
              </a:rPr>
              <a:t>(</a:t>
            </a:r>
            <a:r>
              <a:rPr lang="he-IL" sz="1800" dirty="0" smtClean="0">
                <a:solidFill>
                  <a:schemeClr val="dk1"/>
                </a:solidFill>
              </a:rPr>
              <a:t>- </a:t>
            </a:r>
            <a:r>
              <a:rPr lang="en-US" sz="1800" dirty="0" err="1" smtClean="0">
                <a:solidFill>
                  <a:schemeClr val="dk1"/>
                </a:solidFill>
              </a:rPr>
              <a:t>קריאת</a:t>
            </a:r>
            <a:r>
              <a:rPr lang="en-US" sz="1800" dirty="0" smtClean="0">
                <a:solidFill>
                  <a:schemeClr val="dk1"/>
                </a:solidFill>
              </a:rPr>
              <a:t> </a:t>
            </a:r>
            <a:r>
              <a:rPr lang="en-US" sz="1800" dirty="0" err="1">
                <a:solidFill>
                  <a:schemeClr val="dk1"/>
                </a:solidFill>
              </a:rPr>
              <a:t>מספר</a:t>
            </a:r>
            <a:r>
              <a:rPr lang="en-US" sz="1800" dirty="0">
                <a:solidFill>
                  <a:schemeClr val="dk1"/>
                </a:solidFill>
              </a:rPr>
              <a:t> </a:t>
            </a:r>
            <a:r>
              <a:rPr lang="en-US" sz="1800" dirty="0" err="1">
                <a:solidFill>
                  <a:schemeClr val="dk1"/>
                </a:solidFill>
              </a:rPr>
              <a:t>מאפייני</a:t>
            </a:r>
            <a:r>
              <a:rPr lang="en-US" sz="1800" dirty="0">
                <a:solidFill>
                  <a:schemeClr val="dk1"/>
                </a:solidFill>
              </a:rPr>
              <a:t> </a:t>
            </a:r>
            <a:r>
              <a:rPr lang="en-US" sz="1800" dirty="0" err="1">
                <a:solidFill>
                  <a:schemeClr val="dk1"/>
                </a:solidFill>
              </a:rPr>
              <a:t>עיצוב</a:t>
            </a:r>
            <a:r>
              <a:rPr lang="en-US" sz="1800" dirty="0">
                <a:solidFill>
                  <a:schemeClr val="dk1"/>
                </a:solidFill>
              </a:rPr>
              <a:t> </a:t>
            </a:r>
            <a:r>
              <a:rPr lang="en-US" sz="1800" dirty="0" err="1">
                <a:solidFill>
                  <a:schemeClr val="dk1"/>
                </a:solidFill>
              </a:rPr>
              <a:t>מסוימים</a:t>
            </a:r>
            <a:r>
              <a:rPr lang="en-US" sz="1800" dirty="0">
                <a:solidFill>
                  <a:schemeClr val="dk1"/>
                </a:solidFill>
              </a:rPr>
              <a:t> </a:t>
            </a:r>
            <a:r>
              <a:rPr lang="en-US" sz="1800" dirty="0" err="1">
                <a:solidFill>
                  <a:schemeClr val="dk1"/>
                </a:solidFill>
              </a:rPr>
              <a:t>של</a:t>
            </a:r>
            <a:r>
              <a:rPr lang="en-US" sz="1800" dirty="0">
                <a:solidFill>
                  <a:schemeClr val="dk1"/>
                </a:solidFill>
              </a:rPr>
              <a:t> </a:t>
            </a:r>
            <a:r>
              <a:rPr lang="en-US" sz="1800" dirty="0" err="1">
                <a:solidFill>
                  <a:schemeClr val="dk1"/>
                </a:solidFill>
              </a:rPr>
              <a:t>האלמנט</a:t>
            </a:r>
            <a:endParaRPr lang="en-US" sz="1800" dirty="0">
              <a:solidFill>
                <a:schemeClr val="dk1"/>
              </a:solidFill>
            </a:endParaRPr>
          </a:p>
          <a:p>
            <a:pPr marL="342900" indent="-330200" algn="r" rtl="1">
              <a:lnSpc>
                <a:spcPct val="200000"/>
              </a:lnSpc>
              <a:spcBef>
                <a:spcPts val="500"/>
              </a:spcBef>
              <a:buClr>
                <a:schemeClr val="dk1"/>
              </a:buClr>
              <a:buSzPct val="100000"/>
              <a:buFontTx/>
              <a:buChar char="●"/>
            </a:pPr>
            <a:r>
              <a:rPr lang="he-IL" sz="1800" dirty="0" smtClean="0"/>
              <a:t>(</a:t>
            </a:r>
            <a:r>
              <a:rPr lang="he-IL" sz="1100" dirty="0" smtClean="0">
                <a:solidFill>
                  <a:srgbClr val="E01A26"/>
                </a:solidFill>
              </a:rPr>
              <a:t>{.......</a:t>
            </a:r>
            <a:r>
              <a:rPr lang="en-US" sz="1100" dirty="0" smtClean="0">
                <a:solidFill>
                  <a:srgbClr val="E01A26"/>
                </a:solidFill>
              </a:rPr>
              <a:t> </a:t>
            </a:r>
            <a:r>
              <a:rPr lang="en-US" sz="1100" dirty="0" err="1">
                <a:solidFill>
                  <a:srgbClr val="E01A26"/>
                </a:solidFill>
              </a:rPr>
              <a:t>ערך:שם-מאפיין</a:t>
            </a:r>
            <a:r>
              <a:rPr lang="en-US" sz="1100" dirty="0">
                <a:solidFill>
                  <a:srgbClr val="E01A26"/>
                </a:solidFill>
              </a:rPr>
              <a:t> , </a:t>
            </a:r>
            <a:r>
              <a:rPr lang="en-US" sz="1100" dirty="0" err="1" smtClean="0">
                <a:solidFill>
                  <a:srgbClr val="E01A26"/>
                </a:solidFill>
              </a:rPr>
              <a:t>ערך:שם-מאפיין</a:t>
            </a:r>
            <a:r>
              <a:rPr lang="he-IL" sz="1100" dirty="0" smtClean="0">
                <a:solidFill>
                  <a:srgbClr val="E01A26"/>
                </a:solidFill>
              </a:rPr>
              <a:t>}</a:t>
            </a:r>
            <a:r>
              <a:rPr lang="en-US" sz="1800" b="1" dirty="0" err="1" smtClean="0">
                <a:solidFill>
                  <a:schemeClr val="dk1"/>
                </a:solidFill>
              </a:rPr>
              <a:t>css</a:t>
            </a:r>
            <a:r>
              <a:rPr lang="en-US" sz="1800" dirty="0" smtClean="0">
                <a:solidFill>
                  <a:schemeClr val="dk1"/>
                </a:solidFill>
              </a:rPr>
              <a:t> (</a:t>
            </a:r>
            <a:r>
              <a:rPr lang="en-US" sz="1800" b="1" dirty="0" smtClean="0">
                <a:solidFill>
                  <a:schemeClr val="dk1"/>
                </a:solidFill>
              </a:rPr>
              <a:t> </a:t>
            </a:r>
            <a:r>
              <a:rPr lang="he-IL" sz="1800" dirty="0" smtClean="0">
                <a:solidFill>
                  <a:schemeClr val="dk1"/>
                </a:solidFill>
              </a:rPr>
              <a:t> - ע</a:t>
            </a:r>
            <a:r>
              <a:rPr lang="en-US" sz="1800" dirty="0" err="1" smtClean="0">
                <a:solidFill>
                  <a:schemeClr val="dk1"/>
                </a:solidFill>
              </a:rPr>
              <a:t>ריכת</a:t>
            </a:r>
            <a:r>
              <a:rPr lang="en-US" sz="1800" dirty="0" smtClean="0">
                <a:solidFill>
                  <a:schemeClr val="dk1"/>
                </a:solidFill>
              </a:rPr>
              <a:t> </a:t>
            </a:r>
            <a:r>
              <a:rPr lang="en-US" sz="1800" dirty="0" err="1">
                <a:solidFill>
                  <a:schemeClr val="dk1"/>
                </a:solidFill>
              </a:rPr>
              <a:t>מספר</a:t>
            </a:r>
            <a:r>
              <a:rPr lang="en-US" sz="1800" dirty="0">
                <a:solidFill>
                  <a:schemeClr val="dk1"/>
                </a:solidFill>
              </a:rPr>
              <a:t> </a:t>
            </a:r>
            <a:r>
              <a:rPr lang="en-US" sz="1800" dirty="0" err="1">
                <a:solidFill>
                  <a:schemeClr val="dk1"/>
                </a:solidFill>
              </a:rPr>
              <a:t>מאפייני</a:t>
            </a:r>
            <a:r>
              <a:rPr lang="en-US" sz="1800" dirty="0">
                <a:solidFill>
                  <a:schemeClr val="dk1"/>
                </a:solidFill>
              </a:rPr>
              <a:t> </a:t>
            </a:r>
            <a:r>
              <a:rPr lang="en-US" sz="1800" dirty="0" err="1">
                <a:solidFill>
                  <a:schemeClr val="dk1"/>
                </a:solidFill>
              </a:rPr>
              <a:t>עיצוב</a:t>
            </a:r>
            <a:r>
              <a:rPr lang="en-US" sz="1800" dirty="0">
                <a:solidFill>
                  <a:schemeClr val="dk1"/>
                </a:solidFill>
              </a:rPr>
              <a:t> </a:t>
            </a:r>
            <a:r>
              <a:rPr lang="en-US" sz="1800" dirty="0" err="1">
                <a:solidFill>
                  <a:schemeClr val="dk1"/>
                </a:solidFill>
              </a:rPr>
              <a:t>של</a:t>
            </a:r>
            <a:r>
              <a:rPr lang="en-US" sz="1800" dirty="0">
                <a:solidFill>
                  <a:schemeClr val="dk1"/>
                </a:solidFill>
              </a:rPr>
              <a:t> </a:t>
            </a:r>
            <a:r>
              <a:rPr lang="en-US" sz="1800" dirty="0" err="1">
                <a:solidFill>
                  <a:schemeClr val="dk1"/>
                </a:solidFill>
              </a:rPr>
              <a:t>האלמנטים</a:t>
            </a:r>
            <a:endParaRPr lang="en-US" sz="1800" dirty="0">
              <a:solidFill>
                <a:schemeClr val="dk1"/>
              </a:solidFill>
            </a:endParaRPr>
          </a:p>
          <a:p>
            <a:pPr lvl="0" rtl="1">
              <a:lnSpc>
                <a:spcPct val="200000"/>
              </a:lnSpc>
              <a:spcBef>
                <a:spcPts val="500"/>
              </a:spcBef>
              <a:buNone/>
            </a:pPr>
            <a:endParaRPr sz="1800" dirty="0">
              <a:solidFill>
                <a:schemeClr val="dk1"/>
              </a:solidFill>
            </a:endParaRPr>
          </a:p>
          <a:p>
            <a:pPr lvl="0" rtl="1">
              <a:lnSpc>
                <a:spcPct val="200000"/>
              </a:lnSpc>
              <a:spcBef>
                <a:spcPts val="500"/>
              </a:spcBef>
              <a:buNone/>
            </a:pPr>
            <a:endParaRPr sz="1800" dirty="0">
              <a:solidFill>
                <a:schemeClr val="dk1"/>
              </a:solidFill>
            </a:endParaRPr>
          </a:p>
          <a:p>
            <a:pPr lvl="0" rtl="1">
              <a:lnSpc>
                <a:spcPct val="200000"/>
              </a:lnSpc>
              <a:spcBef>
                <a:spcPts val="500"/>
              </a:spcBef>
              <a:buNone/>
            </a:pPr>
            <a:endParaRPr sz="1800" dirty="0">
              <a:solidFill>
                <a:schemeClr val="dk1"/>
              </a:solidFill>
            </a:endParaRPr>
          </a:p>
          <a:p>
            <a:pPr lvl="0" rtl="1">
              <a:lnSpc>
                <a:spcPct val="115000"/>
              </a:lnSpc>
              <a:spcBef>
                <a:spcPts val="500"/>
              </a:spcBef>
              <a:buNone/>
            </a:pPr>
            <a:endParaRPr sz="2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403" name="Shape 403"/>
          <p:cNvSpPr txBox="1">
            <a:spLocks noGrp="1"/>
          </p:cNvSpPr>
          <p:nvPr>
            <p:ph type="title"/>
          </p:nvPr>
        </p:nvSpPr>
        <p:spPr>
          <a:xfrm>
            <a:off x="2987675" y="128587"/>
            <a:ext cx="6048300" cy="779399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>
              <a:buSzPct val="25000"/>
            </a:pPr>
            <a:r>
              <a:rPr lang="en-US" sz="3400"/>
              <a:t>שינוי הגדרות עיצוב</a:t>
            </a:r>
          </a:p>
        </p:txBody>
      </p:sp>
    </p:spTree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8" name="Shape 4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7075" y="1286449"/>
            <a:ext cx="4926100" cy="517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Shape 409"/>
          <p:cNvPicPr preferRelativeResize="0"/>
          <p:nvPr/>
        </p:nvPicPr>
        <p:blipFill rotWithShape="1">
          <a:blip r:embed="rId4">
            <a:alphaModFix/>
          </a:blip>
          <a:srcRect t="6445"/>
          <a:stretch/>
        </p:blipFill>
        <p:spPr>
          <a:xfrm>
            <a:off x="2826162" y="2804225"/>
            <a:ext cx="6076175" cy="3561825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Shape 410"/>
          <p:cNvSpPr txBox="1">
            <a:spLocks noGrp="1"/>
          </p:cNvSpPr>
          <p:nvPr>
            <p:ph type="title" idx="4294967295"/>
          </p:nvPr>
        </p:nvSpPr>
        <p:spPr>
          <a:xfrm>
            <a:off x="2987675" y="128587"/>
            <a:ext cx="6048300" cy="779399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algn="r">
              <a:buSzPct val="25000"/>
            </a:pPr>
            <a:r>
              <a:rPr lang="en-US"/>
              <a:t>שינוי הגדרות עיצוב</a:t>
            </a:r>
          </a:p>
        </p:txBody>
      </p:sp>
    </p:spTree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Shape 415"/>
          <p:cNvSpPr txBox="1">
            <a:spLocks noGrp="1"/>
          </p:cNvSpPr>
          <p:nvPr>
            <p:ph type="title"/>
          </p:nvPr>
        </p:nvSpPr>
        <p:spPr>
          <a:xfrm>
            <a:off x="2987675" y="128587"/>
            <a:ext cx="6048300" cy="779399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>
              <a:buSzPct val="25000"/>
            </a:pPr>
            <a:r>
              <a:rPr lang="en-US" sz="3400"/>
              <a:t>הוספת אלמנטים</a:t>
            </a:r>
          </a:p>
        </p:txBody>
      </p:sp>
      <p:sp>
        <p:nvSpPr>
          <p:cNvPr id="416" name="Shape 416"/>
          <p:cNvSpPr txBox="1">
            <a:spLocks noGrp="1"/>
          </p:cNvSpPr>
          <p:nvPr>
            <p:ph type="body" idx="1"/>
          </p:nvPr>
        </p:nvSpPr>
        <p:spPr>
          <a:xfrm>
            <a:off x="457200" y="1343522"/>
            <a:ext cx="8229600" cy="3730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b="1" dirty="0" err="1"/>
              <a:t>פונקציות</a:t>
            </a:r>
            <a:r>
              <a:rPr lang="en-US" b="1" dirty="0"/>
              <a:t> </a:t>
            </a:r>
            <a:r>
              <a:rPr lang="en-US" b="1" dirty="0" err="1"/>
              <a:t>להוספת</a:t>
            </a:r>
            <a:r>
              <a:rPr lang="en-US" b="1" dirty="0"/>
              <a:t> / </a:t>
            </a:r>
            <a:r>
              <a:rPr lang="he-IL" b="1" dirty="0" smtClean="0"/>
              <a:t> </a:t>
            </a:r>
            <a:r>
              <a:rPr lang="en-US" b="1" dirty="0" err="1" smtClean="0"/>
              <a:t>הסרת</a:t>
            </a:r>
            <a:r>
              <a:rPr lang="en-US" b="1" dirty="0" smtClean="0"/>
              <a:t> / </a:t>
            </a:r>
            <a:r>
              <a:rPr lang="he-IL" b="1" dirty="0" smtClean="0"/>
              <a:t> </a:t>
            </a:r>
            <a:r>
              <a:rPr lang="en-US" b="1" dirty="0" err="1" smtClean="0"/>
              <a:t>שינוי</a:t>
            </a:r>
            <a:r>
              <a:rPr lang="en-US" b="1" dirty="0" smtClean="0"/>
              <a:t> </a:t>
            </a:r>
            <a:r>
              <a:rPr lang="en-US" b="1" dirty="0" err="1"/>
              <a:t>אלמנטים</a:t>
            </a:r>
            <a:r>
              <a:rPr lang="en-US" b="1" dirty="0"/>
              <a:t>:</a:t>
            </a:r>
          </a:p>
          <a:p>
            <a:pPr marR="0" lvl="0" rtl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endParaRPr sz="2000" dirty="0"/>
          </a:p>
          <a:p>
            <a:pPr marL="0" marR="0" lvl="0" indent="0" algn="ctr" rtl="1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endParaRPr sz="2200" b="0" i="0" u="none" strike="noStrike" cap="none" dirty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7" name="Shape 417"/>
          <p:cNvSpPr txBox="1"/>
          <p:nvPr/>
        </p:nvSpPr>
        <p:spPr>
          <a:xfrm>
            <a:off x="1985875" y="1981200"/>
            <a:ext cx="2003600" cy="411697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500"/>
              </a:spcBef>
              <a:buNone/>
            </a:pPr>
            <a:endParaRPr sz="1800" dirty="0">
              <a:solidFill>
                <a:schemeClr val="dk1"/>
              </a:solidFill>
              <a:latin typeface="Calibri" panose="020F0502020204030204" pitchFamily="34" charset="0"/>
            </a:endParaRPr>
          </a:p>
          <a:p>
            <a:pPr marL="342900" lvl="0" indent="-330200" rtl="0">
              <a:lnSpc>
                <a:spcPct val="115000"/>
              </a:lnSpc>
              <a:spcBef>
                <a:spcPts val="500"/>
              </a:spcBef>
              <a:buClr>
                <a:schemeClr val="dk1"/>
              </a:buClr>
              <a:buSzPct val="100000"/>
              <a:buChar char="•"/>
            </a:pPr>
            <a:r>
              <a:rPr lang="en-US" sz="1800" dirty="0">
                <a:solidFill>
                  <a:schemeClr val="dk1"/>
                </a:solidFill>
                <a:latin typeface="Calibri" panose="020F0502020204030204" pitchFamily="34" charset="0"/>
              </a:rPr>
              <a:t>.clone()</a:t>
            </a:r>
          </a:p>
          <a:p>
            <a:pPr marL="342900" lvl="0" indent="-330200" rtl="0">
              <a:lnSpc>
                <a:spcPct val="115000"/>
              </a:lnSpc>
              <a:spcBef>
                <a:spcPts val="500"/>
              </a:spcBef>
              <a:buClr>
                <a:schemeClr val="dk1"/>
              </a:buClr>
              <a:buSzPct val="100000"/>
              <a:buChar char="•"/>
            </a:pPr>
            <a:r>
              <a:rPr lang="en-US" sz="1800" dirty="0">
                <a:solidFill>
                  <a:schemeClr val="dk1"/>
                </a:solidFill>
                <a:latin typeface="Calibri" panose="020F0502020204030204" pitchFamily="34" charset="0"/>
              </a:rPr>
              <a:t>.wrap()</a:t>
            </a:r>
          </a:p>
          <a:p>
            <a:pPr marL="342900" lvl="0" indent="-330200" rtl="0">
              <a:lnSpc>
                <a:spcPct val="115000"/>
              </a:lnSpc>
              <a:spcBef>
                <a:spcPts val="500"/>
              </a:spcBef>
              <a:buClr>
                <a:schemeClr val="dk1"/>
              </a:buClr>
              <a:buSzPct val="100000"/>
              <a:buChar char="•"/>
            </a:pPr>
            <a:r>
              <a:rPr lang="en-US" sz="1800" dirty="0">
                <a:solidFill>
                  <a:schemeClr val="dk1"/>
                </a:solidFill>
                <a:latin typeface="Calibri" panose="020F0502020204030204" pitchFamily="34" charset="0"/>
              </a:rPr>
              <a:t>.</a:t>
            </a:r>
            <a:r>
              <a:rPr lang="en-US" sz="1800" dirty="0" err="1">
                <a:solidFill>
                  <a:schemeClr val="dk1"/>
                </a:solidFill>
                <a:latin typeface="Calibri" panose="020F0502020204030204" pitchFamily="34" charset="0"/>
              </a:rPr>
              <a:t>wrapAll</a:t>
            </a:r>
            <a:r>
              <a:rPr lang="en-US" sz="1800" dirty="0">
                <a:solidFill>
                  <a:schemeClr val="dk1"/>
                </a:solidFill>
                <a:latin typeface="Calibri" panose="020F0502020204030204" pitchFamily="34" charset="0"/>
              </a:rPr>
              <a:t>()</a:t>
            </a:r>
          </a:p>
          <a:p>
            <a:pPr marL="342900" lvl="0" indent="-330200" rtl="0">
              <a:lnSpc>
                <a:spcPct val="115000"/>
              </a:lnSpc>
              <a:spcBef>
                <a:spcPts val="500"/>
              </a:spcBef>
              <a:buClr>
                <a:schemeClr val="dk1"/>
              </a:buClr>
              <a:buSzPct val="100000"/>
              <a:buChar char="•"/>
            </a:pPr>
            <a:r>
              <a:rPr lang="en-US" sz="1800" dirty="0">
                <a:solidFill>
                  <a:schemeClr val="dk1"/>
                </a:solidFill>
                <a:latin typeface="Calibri" panose="020F0502020204030204" pitchFamily="34" charset="0"/>
              </a:rPr>
              <a:t>.</a:t>
            </a:r>
            <a:r>
              <a:rPr lang="en-US" sz="1800" dirty="0" err="1">
                <a:solidFill>
                  <a:schemeClr val="dk1"/>
                </a:solidFill>
                <a:latin typeface="Calibri" panose="020F0502020204030204" pitchFamily="34" charset="0"/>
              </a:rPr>
              <a:t>wrapInner</a:t>
            </a:r>
            <a:r>
              <a:rPr lang="en-US" sz="1800" dirty="0">
                <a:solidFill>
                  <a:schemeClr val="dk1"/>
                </a:solidFill>
                <a:latin typeface="Calibri" panose="020F0502020204030204" pitchFamily="34" charset="0"/>
              </a:rPr>
              <a:t>()</a:t>
            </a:r>
          </a:p>
          <a:p>
            <a:pPr marL="342900" lvl="0" indent="-330200" rtl="0">
              <a:lnSpc>
                <a:spcPct val="115000"/>
              </a:lnSpc>
              <a:spcBef>
                <a:spcPts val="500"/>
              </a:spcBef>
              <a:buClr>
                <a:schemeClr val="dk1"/>
              </a:buClr>
              <a:buSzPct val="100000"/>
              <a:buChar char="•"/>
            </a:pPr>
            <a:r>
              <a:rPr lang="en-US" sz="1800" dirty="0">
                <a:solidFill>
                  <a:schemeClr val="dk1"/>
                </a:solidFill>
                <a:latin typeface="Calibri" panose="020F0502020204030204" pitchFamily="34" charset="0"/>
              </a:rPr>
              <a:t>.append()</a:t>
            </a:r>
          </a:p>
          <a:p>
            <a:pPr marL="342900" lvl="0" indent="-330200" rtl="0">
              <a:lnSpc>
                <a:spcPct val="115000"/>
              </a:lnSpc>
              <a:spcBef>
                <a:spcPts val="500"/>
              </a:spcBef>
              <a:buClr>
                <a:schemeClr val="dk1"/>
              </a:buClr>
              <a:buSzPct val="100000"/>
              <a:buChar char="•"/>
            </a:pPr>
            <a:r>
              <a:rPr lang="en-US" sz="1800" dirty="0">
                <a:solidFill>
                  <a:schemeClr val="dk1"/>
                </a:solidFill>
                <a:latin typeface="Calibri" panose="020F0502020204030204" pitchFamily="34" charset="0"/>
              </a:rPr>
              <a:t>.</a:t>
            </a:r>
            <a:r>
              <a:rPr lang="en-US" sz="1800" dirty="0" err="1">
                <a:solidFill>
                  <a:schemeClr val="dk1"/>
                </a:solidFill>
                <a:latin typeface="Calibri" panose="020F0502020204030204" pitchFamily="34" charset="0"/>
              </a:rPr>
              <a:t>appendTo</a:t>
            </a:r>
            <a:r>
              <a:rPr lang="en-US" sz="1800" dirty="0">
                <a:solidFill>
                  <a:schemeClr val="dk1"/>
                </a:solidFill>
                <a:latin typeface="Calibri" panose="020F0502020204030204" pitchFamily="34" charset="0"/>
              </a:rPr>
              <a:t>()</a:t>
            </a:r>
          </a:p>
          <a:p>
            <a:pPr marL="342900" lvl="0" indent="-330200" rtl="0">
              <a:lnSpc>
                <a:spcPct val="115000"/>
              </a:lnSpc>
              <a:spcBef>
                <a:spcPts val="500"/>
              </a:spcBef>
              <a:buClr>
                <a:schemeClr val="dk1"/>
              </a:buClr>
              <a:buSzPct val="100000"/>
              <a:buChar char="•"/>
            </a:pPr>
            <a:r>
              <a:rPr lang="en-US" sz="1800" dirty="0">
                <a:solidFill>
                  <a:schemeClr val="dk1"/>
                </a:solidFill>
                <a:latin typeface="Calibri" panose="020F0502020204030204" pitchFamily="34" charset="0"/>
              </a:rPr>
              <a:t>.prepend()</a:t>
            </a:r>
          </a:p>
          <a:p>
            <a:pPr marL="342900" lvl="0" indent="-330200" rtl="0">
              <a:lnSpc>
                <a:spcPct val="115000"/>
              </a:lnSpc>
              <a:spcBef>
                <a:spcPts val="500"/>
              </a:spcBef>
              <a:buClr>
                <a:schemeClr val="dk1"/>
              </a:buClr>
              <a:buSzPct val="100000"/>
              <a:buChar char="•"/>
            </a:pPr>
            <a:r>
              <a:rPr lang="en-US" sz="1800" dirty="0">
                <a:solidFill>
                  <a:schemeClr val="dk1"/>
                </a:solidFill>
                <a:latin typeface="Calibri" panose="020F0502020204030204" pitchFamily="34" charset="0"/>
              </a:rPr>
              <a:t>.</a:t>
            </a:r>
            <a:r>
              <a:rPr lang="en-US" sz="1800" dirty="0" err="1">
                <a:solidFill>
                  <a:schemeClr val="dk1"/>
                </a:solidFill>
                <a:latin typeface="Calibri" panose="020F0502020204030204" pitchFamily="34" charset="0"/>
              </a:rPr>
              <a:t>prependTo</a:t>
            </a:r>
            <a:r>
              <a:rPr lang="en-US" sz="1800" dirty="0">
                <a:solidFill>
                  <a:schemeClr val="dk1"/>
                </a:solidFill>
                <a:latin typeface="Calibri" panose="020F0502020204030204" pitchFamily="34" charset="0"/>
              </a:rPr>
              <a:t>()</a:t>
            </a:r>
          </a:p>
          <a:p>
            <a:pPr marL="342900" lvl="0" indent="-330200" rtl="0">
              <a:lnSpc>
                <a:spcPct val="115000"/>
              </a:lnSpc>
              <a:spcBef>
                <a:spcPts val="500"/>
              </a:spcBef>
              <a:buClr>
                <a:schemeClr val="dk1"/>
              </a:buClr>
              <a:buSzPct val="100000"/>
              <a:buChar char="•"/>
            </a:pPr>
            <a:r>
              <a:rPr lang="en-US" sz="1800" dirty="0">
                <a:solidFill>
                  <a:schemeClr val="dk1"/>
                </a:solidFill>
                <a:latin typeface="Calibri" panose="020F0502020204030204" pitchFamily="34" charset="0"/>
              </a:rPr>
              <a:t>.after()</a:t>
            </a:r>
          </a:p>
          <a:p>
            <a:pPr lvl="0" rtl="1">
              <a:lnSpc>
                <a:spcPct val="115000"/>
              </a:lnSpc>
              <a:spcBef>
                <a:spcPts val="500"/>
              </a:spcBef>
              <a:buNone/>
            </a:pPr>
            <a:endParaRPr sz="1800" dirty="0">
              <a:solidFill>
                <a:schemeClr val="dk1"/>
              </a:solidFill>
              <a:latin typeface="Calibri" panose="020F0502020204030204" pitchFamily="34" charset="0"/>
            </a:endParaRPr>
          </a:p>
          <a:p>
            <a:pPr lvl="0" rtl="1">
              <a:lnSpc>
                <a:spcPct val="115000"/>
              </a:lnSpc>
              <a:spcBef>
                <a:spcPts val="500"/>
              </a:spcBef>
              <a:buNone/>
            </a:pPr>
            <a:endParaRPr sz="2000" dirty="0">
              <a:solidFill>
                <a:schemeClr val="dk1"/>
              </a:solidFill>
              <a:latin typeface="Calibri" panose="020F0502020204030204" pitchFamily="34" charset="0"/>
              <a:ea typeface="Calibri"/>
              <a:cs typeface="Calibri"/>
              <a:sym typeface="Calibri"/>
            </a:endParaRPr>
          </a:p>
          <a:p>
            <a:pPr lvl="0" rtl="0">
              <a:spcBef>
                <a:spcPts val="0"/>
              </a:spcBef>
              <a:buNone/>
            </a:pPr>
            <a:endParaRPr dirty="0">
              <a:latin typeface="Calibri" panose="020F0502020204030204" pitchFamily="34" charset="0"/>
            </a:endParaRPr>
          </a:p>
        </p:txBody>
      </p:sp>
      <p:sp>
        <p:nvSpPr>
          <p:cNvPr id="418" name="Shape 418"/>
          <p:cNvSpPr txBox="1"/>
          <p:nvPr/>
        </p:nvSpPr>
        <p:spPr>
          <a:xfrm>
            <a:off x="4846725" y="1934550"/>
            <a:ext cx="2724150" cy="43922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500"/>
              </a:spcBef>
              <a:buNone/>
            </a:pPr>
            <a:endParaRPr sz="1800" dirty="0">
              <a:solidFill>
                <a:schemeClr val="dk1"/>
              </a:solidFill>
              <a:latin typeface="Calibri" panose="020F0502020204030204" pitchFamily="34" charset="0"/>
            </a:endParaRPr>
          </a:p>
          <a:p>
            <a:pPr marL="342900" lvl="0" indent="-330200" rtl="0">
              <a:lnSpc>
                <a:spcPct val="115000"/>
              </a:lnSpc>
              <a:spcBef>
                <a:spcPts val="500"/>
              </a:spcBef>
              <a:buClr>
                <a:schemeClr val="dk1"/>
              </a:buClr>
              <a:buSzPct val="100000"/>
              <a:buChar char="•"/>
            </a:pPr>
            <a:r>
              <a:rPr lang="en-US" sz="1800" dirty="0">
                <a:solidFill>
                  <a:schemeClr val="dk1"/>
                </a:solidFill>
                <a:latin typeface="Calibri" panose="020F0502020204030204" pitchFamily="34" charset="0"/>
              </a:rPr>
              <a:t>.before()</a:t>
            </a:r>
          </a:p>
          <a:p>
            <a:pPr marL="342900" lvl="0" indent="-330200" rtl="0">
              <a:lnSpc>
                <a:spcPct val="115000"/>
              </a:lnSpc>
              <a:spcBef>
                <a:spcPts val="500"/>
              </a:spcBef>
              <a:buClr>
                <a:schemeClr val="dk1"/>
              </a:buClr>
              <a:buSzPct val="100000"/>
              <a:buChar char="•"/>
            </a:pPr>
            <a:r>
              <a:rPr lang="en-US" sz="1800" dirty="0">
                <a:solidFill>
                  <a:schemeClr val="dk1"/>
                </a:solidFill>
                <a:latin typeface="Calibri" panose="020F0502020204030204" pitchFamily="34" charset="0"/>
              </a:rPr>
              <a:t>.</a:t>
            </a:r>
            <a:r>
              <a:rPr lang="en-US" sz="1800" dirty="0" err="1">
                <a:solidFill>
                  <a:schemeClr val="dk1"/>
                </a:solidFill>
                <a:latin typeface="Calibri" panose="020F0502020204030204" pitchFamily="34" charset="0"/>
              </a:rPr>
              <a:t>insertAfter</a:t>
            </a:r>
            <a:r>
              <a:rPr lang="en-US" sz="1800" dirty="0">
                <a:solidFill>
                  <a:schemeClr val="dk1"/>
                </a:solidFill>
                <a:latin typeface="Calibri" panose="020F0502020204030204" pitchFamily="34" charset="0"/>
              </a:rPr>
              <a:t>()</a:t>
            </a:r>
          </a:p>
          <a:p>
            <a:pPr marL="342900" lvl="0" indent="-330200" rtl="0">
              <a:lnSpc>
                <a:spcPct val="115000"/>
              </a:lnSpc>
              <a:spcBef>
                <a:spcPts val="500"/>
              </a:spcBef>
              <a:buClr>
                <a:schemeClr val="dk1"/>
              </a:buClr>
              <a:buSzPct val="100000"/>
              <a:buChar char="•"/>
            </a:pPr>
            <a:r>
              <a:rPr lang="en-US" sz="1800" dirty="0">
                <a:solidFill>
                  <a:schemeClr val="dk1"/>
                </a:solidFill>
                <a:latin typeface="Calibri" panose="020F0502020204030204" pitchFamily="34" charset="0"/>
              </a:rPr>
              <a:t>.</a:t>
            </a:r>
            <a:r>
              <a:rPr lang="en-US" sz="1800" dirty="0" err="1">
                <a:solidFill>
                  <a:schemeClr val="dk1"/>
                </a:solidFill>
                <a:latin typeface="Calibri" panose="020F0502020204030204" pitchFamily="34" charset="0"/>
              </a:rPr>
              <a:t>insertBefore</a:t>
            </a:r>
            <a:r>
              <a:rPr lang="en-US" sz="1800" dirty="0">
                <a:solidFill>
                  <a:schemeClr val="dk1"/>
                </a:solidFill>
                <a:latin typeface="Calibri" panose="020F0502020204030204" pitchFamily="34" charset="0"/>
              </a:rPr>
              <a:t>()</a:t>
            </a:r>
          </a:p>
          <a:p>
            <a:pPr marL="342900" lvl="0" indent="-330200" rtl="0">
              <a:lnSpc>
                <a:spcPct val="115000"/>
              </a:lnSpc>
              <a:spcBef>
                <a:spcPts val="500"/>
              </a:spcBef>
              <a:buClr>
                <a:schemeClr val="dk1"/>
              </a:buClr>
              <a:buSzPct val="100000"/>
              <a:buChar char="•"/>
            </a:pPr>
            <a:r>
              <a:rPr lang="en-US" sz="1800" dirty="0">
                <a:solidFill>
                  <a:schemeClr val="dk1"/>
                </a:solidFill>
                <a:latin typeface="Calibri" panose="020F0502020204030204" pitchFamily="34" charset="0"/>
              </a:rPr>
              <a:t>.detach()</a:t>
            </a:r>
          </a:p>
          <a:p>
            <a:pPr marL="342900" lvl="0" indent="-330200" rtl="0">
              <a:lnSpc>
                <a:spcPct val="115000"/>
              </a:lnSpc>
              <a:spcBef>
                <a:spcPts val="500"/>
              </a:spcBef>
              <a:buClr>
                <a:schemeClr val="dk1"/>
              </a:buClr>
              <a:buSzPct val="100000"/>
              <a:buChar char="•"/>
            </a:pPr>
            <a:r>
              <a:rPr lang="en-US" sz="1800" dirty="0">
                <a:solidFill>
                  <a:schemeClr val="dk1"/>
                </a:solidFill>
                <a:latin typeface="Calibri" panose="020F0502020204030204" pitchFamily="34" charset="0"/>
              </a:rPr>
              <a:t>.empty()</a:t>
            </a:r>
          </a:p>
          <a:p>
            <a:pPr marL="342900" lvl="0" indent="-330200" rtl="0">
              <a:lnSpc>
                <a:spcPct val="115000"/>
              </a:lnSpc>
              <a:spcBef>
                <a:spcPts val="500"/>
              </a:spcBef>
              <a:buClr>
                <a:schemeClr val="dk1"/>
              </a:buClr>
              <a:buSzPct val="100000"/>
              <a:buChar char="•"/>
            </a:pPr>
            <a:r>
              <a:rPr lang="en-US" sz="1800" dirty="0">
                <a:solidFill>
                  <a:schemeClr val="dk1"/>
                </a:solidFill>
                <a:latin typeface="Calibri" panose="020F0502020204030204" pitchFamily="34" charset="0"/>
              </a:rPr>
              <a:t>.remove()</a:t>
            </a:r>
          </a:p>
          <a:p>
            <a:pPr marL="342900" lvl="0" indent="-330200" rtl="0">
              <a:lnSpc>
                <a:spcPct val="115000"/>
              </a:lnSpc>
              <a:spcBef>
                <a:spcPts val="500"/>
              </a:spcBef>
              <a:buClr>
                <a:schemeClr val="dk1"/>
              </a:buClr>
              <a:buSzPct val="100000"/>
              <a:buChar char="•"/>
            </a:pPr>
            <a:r>
              <a:rPr lang="en-US" sz="1800" dirty="0">
                <a:solidFill>
                  <a:schemeClr val="dk1"/>
                </a:solidFill>
                <a:latin typeface="Calibri" panose="020F0502020204030204" pitchFamily="34" charset="0"/>
              </a:rPr>
              <a:t>.unwrap()</a:t>
            </a:r>
          </a:p>
          <a:p>
            <a:pPr marL="342900" lvl="0" indent="-330200" rtl="0">
              <a:lnSpc>
                <a:spcPct val="115000"/>
              </a:lnSpc>
              <a:spcBef>
                <a:spcPts val="500"/>
              </a:spcBef>
              <a:buClr>
                <a:schemeClr val="dk1"/>
              </a:buClr>
              <a:buSzPct val="100000"/>
              <a:buChar char="•"/>
            </a:pPr>
            <a:r>
              <a:rPr lang="en-US" sz="1800" dirty="0">
                <a:solidFill>
                  <a:schemeClr val="dk1"/>
                </a:solidFill>
                <a:latin typeface="Calibri" panose="020F0502020204030204" pitchFamily="34" charset="0"/>
              </a:rPr>
              <a:t>.</a:t>
            </a:r>
            <a:r>
              <a:rPr lang="en-US" sz="1800" dirty="0" err="1">
                <a:solidFill>
                  <a:schemeClr val="dk1"/>
                </a:solidFill>
                <a:latin typeface="Calibri" panose="020F0502020204030204" pitchFamily="34" charset="0"/>
              </a:rPr>
              <a:t>replaceAll</a:t>
            </a:r>
            <a:r>
              <a:rPr lang="en-US" sz="1800" dirty="0">
                <a:solidFill>
                  <a:schemeClr val="dk1"/>
                </a:solidFill>
                <a:latin typeface="Calibri" panose="020F0502020204030204" pitchFamily="34" charset="0"/>
              </a:rPr>
              <a:t>()</a:t>
            </a:r>
          </a:p>
          <a:p>
            <a:pPr marL="342900" lvl="0" indent="-330200" rtl="0">
              <a:lnSpc>
                <a:spcPct val="115000"/>
              </a:lnSpc>
              <a:spcBef>
                <a:spcPts val="500"/>
              </a:spcBef>
              <a:buClr>
                <a:schemeClr val="dk1"/>
              </a:buClr>
              <a:buSzPct val="100000"/>
              <a:buChar char="•"/>
            </a:pPr>
            <a:r>
              <a:rPr lang="en-US" sz="1800" dirty="0">
                <a:solidFill>
                  <a:schemeClr val="dk1"/>
                </a:solidFill>
                <a:latin typeface="Calibri" panose="020F0502020204030204" pitchFamily="34" charset="0"/>
              </a:rPr>
              <a:t>.</a:t>
            </a:r>
            <a:r>
              <a:rPr lang="en-US" sz="1800" dirty="0" err="1">
                <a:solidFill>
                  <a:schemeClr val="dk1"/>
                </a:solidFill>
                <a:latin typeface="Calibri" panose="020F0502020204030204" pitchFamily="34" charset="0"/>
              </a:rPr>
              <a:t>replaceWith</a:t>
            </a:r>
            <a:r>
              <a:rPr lang="en-US" sz="1800" dirty="0">
                <a:solidFill>
                  <a:schemeClr val="dk1"/>
                </a:solidFill>
                <a:latin typeface="Calibri" panose="020F0502020204030204" pitchFamily="34" charset="0"/>
              </a:rPr>
              <a:t>()</a:t>
            </a:r>
          </a:p>
          <a:p>
            <a:pPr lvl="0">
              <a:spcBef>
                <a:spcPts val="0"/>
              </a:spcBef>
              <a:buNone/>
            </a:pPr>
            <a:endParaRPr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" name="Shape 4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7075" y="1286449"/>
            <a:ext cx="4926100" cy="517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Shape 4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13049" y="2509025"/>
            <a:ext cx="5150349" cy="38554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25" name="Shape 425"/>
          <p:cNvCxnSpPr/>
          <p:nvPr/>
        </p:nvCxnSpPr>
        <p:spPr>
          <a:xfrm rot="10800000" flipH="1">
            <a:off x="6316850" y="2705900"/>
            <a:ext cx="1082400" cy="275400"/>
          </a:xfrm>
          <a:prstGeom prst="straightConnector1">
            <a:avLst/>
          </a:prstGeom>
          <a:noFill/>
          <a:ln w="28575" cap="flat" cmpd="sng">
            <a:solidFill>
              <a:srgbClr val="E01A26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26" name="Shape 426"/>
          <p:cNvCxnSpPr/>
          <p:nvPr/>
        </p:nvCxnSpPr>
        <p:spPr>
          <a:xfrm>
            <a:off x="6238125" y="3286325"/>
            <a:ext cx="1131600" cy="118200"/>
          </a:xfrm>
          <a:prstGeom prst="straightConnector1">
            <a:avLst/>
          </a:prstGeom>
          <a:noFill/>
          <a:ln w="28575" cap="flat" cmpd="sng">
            <a:solidFill>
              <a:srgbClr val="E01A26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27" name="Shape 427"/>
          <p:cNvCxnSpPr/>
          <p:nvPr/>
        </p:nvCxnSpPr>
        <p:spPr>
          <a:xfrm>
            <a:off x="6700575" y="3601200"/>
            <a:ext cx="1023300" cy="787200"/>
          </a:xfrm>
          <a:prstGeom prst="straightConnector1">
            <a:avLst/>
          </a:prstGeom>
          <a:noFill/>
          <a:ln w="28575" cap="flat" cmpd="sng">
            <a:solidFill>
              <a:srgbClr val="E01A26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28" name="Shape 428"/>
          <p:cNvCxnSpPr/>
          <p:nvPr/>
        </p:nvCxnSpPr>
        <p:spPr>
          <a:xfrm>
            <a:off x="6366025" y="3847175"/>
            <a:ext cx="1367700" cy="806700"/>
          </a:xfrm>
          <a:prstGeom prst="straightConnector1">
            <a:avLst/>
          </a:prstGeom>
          <a:noFill/>
          <a:ln w="28575" cap="flat" cmpd="sng">
            <a:solidFill>
              <a:srgbClr val="E01A26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429" name="Shape 429"/>
          <p:cNvSpPr txBox="1">
            <a:spLocks noGrp="1"/>
          </p:cNvSpPr>
          <p:nvPr>
            <p:ph type="title" idx="4294967295"/>
          </p:nvPr>
        </p:nvSpPr>
        <p:spPr>
          <a:xfrm>
            <a:off x="2987675" y="128587"/>
            <a:ext cx="6048300" cy="779399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algn="r">
              <a:buSzPct val="25000"/>
            </a:pPr>
            <a:r>
              <a:rPr lang="en-US"/>
              <a:t>הוספת אלמנטים</a:t>
            </a:r>
          </a:p>
        </p:txBody>
      </p:sp>
    </p:spTree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Shape 434"/>
          <p:cNvSpPr txBox="1">
            <a:spLocks noGrp="1"/>
          </p:cNvSpPr>
          <p:nvPr>
            <p:ph type="title"/>
          </p:nvPr>
        </p:nvSpPr>
        <p:spPr>
          <a:xfrm>
            <a:off x="722312" y="4406900"/>
            <a:ext cx="7772400" cy="1362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dirty="0" err="1"/>
              <a:t>אירועים</a:t>
            </a:r>
            <a:r>
              <a:rPr lang="en-US" dirty="0"/>
              <a:t> </a:t>
            </a:r>
            <a:r>
              <a:rPr lang="en-US" dirty="0" smtClean="0"/>
              <a:t>ב</a:t>
            </a:r>
            <a:r>
              <a:rPr lang="he-IL" dirty="0" smtClean="0"/>
              <a:t>-</a:t>
            </a:r>
            <a:r>
              <a:rPr lang="en-US" sz="4000" b="0" i="0" u="none" strike="noStrike" cap="none" dirty="0" smtClean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4000" b="1" i="0" u="none" strike="noStrike" cap="none" dirty="0" err="1">
                <a:solidFill>
                  <a:srgbClr val="E01A26"/>
                </a:solidFill>
                <a:latin typeface="Calibri"/>
                <a:ea typeface="Calibri"/>
                <a:cs typeface="Calibri"/>
                <a:sym typeface="Calibri"/>
              </a:rPr>
              <a:t>jQuery</a:t>
            </a:r>
            <a:r>
              <a:rPr lang="en-US" sz="3500" b="1" i="0" u="none" strike="noStrike" cap="none" dirty="0">
                <a:solidFill>
                  <a:srgbClr val="E01A26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en-US" sz="3500" b="1" i="0" u="none" strike="noStrike" cap="none" dirty="0">
                <a:solidFill>
                  <a:srgbClr val="E01A26"/>
                </a:solidFill>
                <a:latin typeface="Arial"/>
                <a:ea typeface="Arial"/>
                <a:cs typeface="Arial"/>
                <a:sym typeface="Arial"/>
              </a:rPr>
            </a:br>
            <a:endParaRPr lang="en-US" sz="3500" b="1" i="0" u="none" strike="noStrike" cap="none" dirty="0">
              <a:solidFill>
                <a:srgbClr val="E01A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5" name="Shape 435"/>
          <p:cNvSpPr txBox="1">
            <a:spLocks noGrp="1"/>
          </p:cNvSpPr>
          <p:nvPr>
            <p:ph type="body" idx="1"/>
          </p:nvPr>
        </p:nvSpPr>
        <p:spPr>
          <a:xfrm>
            <a:off x="722312" y="2906713"/>
            <a:ext cx="7772400" cy="1500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פרק </a:t>
            </a:r>
            <a:r>
              <a:rPr lang="en-US"/>
              <a:t>רביעי</a:t>
            </a:r>
          </a:p>
        </p:txBody>
      </p:sp>
    </p:spTree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Shape 440"/>
          <p:cNvSpPr txBox="1">
            <a:spLocks noGrp="1"/>
          </p:cNvSpPr>
          <p:nvPr>
            <p:ph type="ctrTitle"/>
          </p:nvPr>
        </p:nvSpPr>
        <p:spPr>
          <a:xfrm>
            <a:off x="755575" y="1244167"/>
            <a:ext cx="7772400" cy="1470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1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400" b="1" i="0" u="none" strike="noStrike" cap="none">
                <a:solidFill>
                  <a:srgbClr val="E01A26"/>
                </a:solidFill>
                <a:latin typeface="Arial"/>
                <a:ea typeface="Arial"/>
                <a:cs typeface="Arial"/>
                <a:sym typeface="Arial"/>
              </a:rPr>
              <a:t>סקירה כללית </a:t>
            </a:r>
            <a:r>
              <a:rPr lang="en-US"/>
              <a:t>לפרק</a:t>
            </a:r>
          </a:p>
        </p:txBody>
      </p:sp>
      <p:sp>
        <p:nvSpPr>
          <p:cNvPr id="441" name="Shape 441"/>
          <p:cNvSpPr txBox="1">
            <a:spLocks noGrp="1"/>
          </p:cNvSpPr>
          <p:nvPr>
            <p:ph type="subTitle" idx="1"/>
          </p:nvPr>
        </p:nvSpPr>
        <p:spPr>
          <a:xfrm>
            <a:off x="4267199" y="2492896"/>
            <a:ext cx="4401343" cy="2664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342900" marR="0" lvl="0" indent="-342900" algn="r" rtl="1">
              <a:lnSpc>
                <a:spcPct val="200000"/>
              </a:lnSpc>
              <a:spcBef>
                <a:spcPts val="500"/>
              </a:spcBef>
              <a:spcAft>
                <a:spcPts val="0"/>
              </a:spcAft>
              <a:buClr>
                <a:srgbClr val="E01A26"/>
              </a:buClr>
              <a:buSzPct val="100000"/>
              <a:buFont typeface="Noto Sans Symbols"/>
              <a:buChar char="➢"/>
            </a:pPr>
            <a:r>
              <a:rPr lang="en-US" dirty="0" err="1" smtClean="0"/>
              <a:t>הוספת</a:t>
            </a:r>
            <a:r>
              <a:rPr lang="en-US" dirty="0" smtClean="0"/>
              <a:t> </a:t>
            </a:r>
            <a:r>
              <a:rPr lang="en-US" dirty="0" err="1"/>
              <a:t>אירועים</a:t>
            </a:r>
            <a:r>
              <a:rPr lang="en-US" dirty="0"/>
              <a:t> </a:t>
            </a:r>
            <a:r>
              <a:rPr lang="en-US" dirty="0" err="1"/>
              <a:t>לאלמנטים</a:t>
            </a:r>
            <a:endParaRPr lang="en-US" dirty="0"/>
          </a:p>
          <a:p>
            <a:pPr marL="342900" marR="0" lvl="0" indent="-342900" algn="r" rtl="1">
              <a:lnSpc>
                <a:spcPct val="200000"/>
              </a:lnSpc>
              <a:spcBef>
                <a:spcPts val="500"/>
              </a:spcBef>
              <a:spcAft>
                <a:spcPts val="0"/>
              </a:spcAft>
              <a:buClr>
                <a:srgbClr val="E01A26"/>
              </a:buClr>
              <a:buSzPct val="100000"/>
              <a:buFont typeface="Noto Sans Symbols"/>
              <a:buChar char="➢"/>
            </a:pPr>
            <a:r>
              <a:rPr lang="en-US" dirty="0" err="1"/>
              <a:t>הסרת</a:t>
            </a:r>
            <a:r>
              <a:rPr lang="en-US" dirty="0"/>
              <a:t> </a:t>
            </a:r>
            <a:r>
              <a:rPr lang="en-US" dirty="0" err="1"/>
              <a:t>אירועים</a:t>
            </a:r>
            <a:r>
              <a:rPr lang="en-US" dirty="0"/>
              <a:t> </a:t>
            </a:r>
            <a:r>
              <a:rPr lang="en-US" dirty="0" err="1"/>
              <a:t>מאלמנטים</a:t>
            </a:r>
            <a:endParaRPr lang="en-US" dirty="0"/>
          </a:p>
          <a:p>
            <a:pPr marL="342900" marR="0" lvl="0" indent="-342900" algn="r" rtl="1">
              <a:lnSpc>
                <a:spcPct val="200000"/>
              </a:lnSpc>
              <a:spcBef>
                <a:spcPts val="500"/>
              </a:spcBef>
              <a:spcAft>
                <a:spcPts val="0"/>
              </a:spcAft>
              <a:buClr>
                <a:srgbClr val="E01A26"/>
              </a:buClr>
              <a:buSzPct val="100000"/>
              <a:buFont typeface="Noto Sans Symbols"/>
              <a:buChar char="➢"/>
            </a:pPr>
            <a:r>
              <a:rPr lang="en-US" dirty="0" err="1"/>
              <a:t>קריאה</a:t>
            </a:r>
            <a:r>
              <a:rPr lang="en-US" dirty="0"/>
              <a:t> </a:t>
            </a:r>
            <a:r>
              <a:rPr lang="en-US" dirty="0" err="1"/>
              <a:t>יזומה</a:t>
            </a:r>
            <a:r>
              <a:rPr lang="en-US" dirty="0"/>
              <a:t> </a:t>
            </a:r>
            <a:r>
              <a:rPr lang="en-US" dirty="0" err="1"/>
              <a:t>לאירוע</a:t>
            </a:r>
            <a:endParaRPr lang="en-US" dirty="0"/>
          </a:p>
          <a:p>
            <a:pPr marR="0" lvl="0" algn="r" rtl="1">
              <a:lnSpc>
                <a:spcPct val="20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dirty="0"/>
          </a:p>
          <a:p>
            <a:pPr marL="0" marR="0" lvl="0" indent="0" algn="r" rtl="1">
              <a:lnSpc>
                <a:spcPct val="200000"/>
              </a:lnSpc>
              <a:spcBef>
                <a:spcPts val="500"/>
              </a:spcBef>
              <a:spcAft>
                <a:spcPts val="0"/>
              </a:spcAft>
              <a:buClr>
                <a:srgbClr val="E01A26"/>
              </a:buClr>
              <a:buSzPct val="25000"/>
              <a:buFont typeface="Arial"/>
              <a:buNone/>
            </a:pPr>
            <a:endParaRPr sz="25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תמונה 3">
            <a:hlinkClick r:id="rId3"/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4419600"/>
            <a:ext cx="1637740" cy="1730845"/>
          </a:xfrm>
          <a:prstGeom prst="rect">
            <a:avLst/>
          </a:prstGeom>
        </p:spPr>
      </p:pic>
      <p:sp>
        <p:nvSpPr>
          <p:cNvPr id="5" name="מלבן 4"/>
          <p:cNvSpPr/>
          <p:nvPr/>
        </p:nvSpPr>
        <p:spPr>
          <a:xfrm>
            <a:off x="748505" y="4078829"/>
            <a:ext cx="130035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latin typeface="Calibri" panose="020F0502020204030204" pitchFamily="34" charset="0"/>
              </a:rPr>
              <a:t>Events part 1</a:t>
            </a:r>
            <a:endParaRPr lang="he-IL" sz="1600" b="1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Shape 446"/>
          <p:cNvSpPr txBox="1">
            <a:spLocks noGrp="1"/>
          </p:cNvSpPr>
          <p:nvPr>
            <p:ph type="title"/>
          </p:nvPr>
        </p:nvSpPr>
        <p:spPr>
          <a:xfrm>
            <a:off x="2438400" y="128587"/>
            <a:ext cx="6597575" cy="779399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>
              <a:buSzPct val="25000"/>
            </a:pPr>
            <a:r>
              <a:rPr lang="en-US" sz="3400" dirty="0" err="1"/>
              <a:t>הוספת</a:t>
            </a:r>
            <a:r>
              <a:rPr lang="en-US" sz="3400" dirty="0"/>
              <a:t> </a:t>
            </a:r>
            <a:r>
              <a:rPr lang="en-US" sz="3400" dirty="0" err="1"/>
              <a:t>אירועים</a:t>
            </a:r>
            <a:r>
              <a:rPr lang="en-US" sz="3400" dirty="0"/>
              <a:t> </a:t>
            </a:r>
            <a:r>
              <a:rPr lang="en-US" sz="3400" dirty="0" err="1"/>
              <a:t>לאלמנטים</a:t>
            </a:r>
            <a:endParaRPr lang="en-US" sz="3400" dirty="0"/>
          </a:p>
        </p:txBody>
      </p:sp>
      <p:sp>
        <p:nvSpPr>
          <p:cNvPr id="447" name="Shape 447"/>
          <p:cNvSpPr txBox="1"/>
          <p:nvPr/>
        </p:nvSpPr>
        <p:spPr>
          <a:xfrm>
            <a:off x="914400" y="914401"/>
            <a:ext cx="7620000" cy="1143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dirty="0"/>
          </a:p>
          <a:p>
            <a:pPr lvl="0" algn="r" rtl="1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US" sz="2400" dirty="0" smtClean="0"/>
              <a:t>Event</a:t>
            </a:r>
            <a:r>
              <a:rPr lang="he-IL" sz="2400" dirty="0" smtClean="0"/>
              <a:t> הוא אירוע המתרחש לפי פעולות מסוימות שהלקוח מבצע בדפדפן. לדוגמה, האירועים הבאים:</a:t>
            </a:r>
            <a:endParaRPr lang="he-IL" dirty="0" smtClean="0"/>
          </a:p>
          <a:p>
            <a:pPr fontAlgn="t">
              <a:buFont typeface="Arial" pitchFamily="34" charset="0"/>
              <a:buChar char="•"/>
            </a:pPr>
            <a:endParaRPr lang="en-US" dirty="0" smtClean="0">
              <a:latin typeface="Calibri" panose="020F0502020204030204" pitchFamily="34" charset="0"/>
            </a:endParaRP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448" name="Shape 448"/>
          <p:cNvSpPr txBox="1"/>
          <p:nvPr/>
        </p:nvSpPr>
        <p:spPr>
          <a:xfrm>
            <a:off x="5819850" y="2327600"/>
            <a:ext cx="18900" cy="28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" name="TextBox 5"/>
          <p:cNvSpPr txBox="1"/>
          <p:nvPr/>
        </p:nvSpPr>
        <p:spPr>
          <a:xfrm>
            <a:off x="4267200" y="2209800"/>
            <a:ext cx="1851789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fontAlgn="t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Calibri" panose="020F0502020204030204" pitchFamily="34" charset="0"/>
              </a:rPr>
              <a:t>blur</a:t>
            </a:r>
          </a:p>
          <a:p>
            <a:pPr marL="342900" indent="-342900" fontAlgn="t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Calibri" panose="020F0502020204030204" pitchFamily="34" charset="0"/>
              </a:rPr>
              <a:t>change</a:t>
            </a:r>
          </a:p>
          <a:p>
            <a:pPr marL="342900" indent="-342900" fontAlgn="t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Calibri" panose="020F0502020204030204" pitchFamily="34" charset="0"/>
              </a:rPr>
              <a:t>click</a:t>
            </a:r>
          </a:p>
          <a:p>
            <a:pPr marL="342900" indent="-342900" fontAlgn="t">
              <a:buFont typeface="Arial" panose="020B0604020202020204" pitchFamily="34" charset="0"/>
              <a:buChar char="•"/>
            </a:pPr>
            <a:r>
              <a:rPr lang="en-US" sz="2000" dirty="0" err="1" smtClean="0">
                <a:latin typeface="Calibri" panose="020F0502020204030204" pitchFamily="34" charset="0"/>
              </a:rPr>
              <a:t>dblclick</a:t>
            </a:r>
            <a:endParaRPr lang="en-US" sz="2000" dirty="0" smtClean="0">
              <a:latin typeface="Calibri" panose="020F0502020204030204" pitchFamily="34" charset="0"/>
            </a:endParaRPr>
          </a:p>
          <a:p>
            <a:pPr marL="342900" indent="-342900" fontAlgn="t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Calibri" panose="020F0502020204030204" pitchFamily="34" charset="0"/>
              </a:rPr>
              <a:t>Focus</a:t>
            </a:r>
          </a:p>
          <a:p>
            <a:pPr marL="342900" indent="-342900" fontAlgn="t">
              <a:buFont typeface="Arial" panose="020B0604020202020204" pitchFamily="34" charset="0"/>
              <a:buChar char="•"/>
            </a:pPr>
            <a:r>
              <a:rPr lang="en-US" sz="2000" dirty="0" err="1" smtClean="0">
                <a:latin typeface="Calibri" panose="020F0502020204030204" pitchFamily="34" charset="0"/>
              </a:rPr>
              <a:t>keydown</a:t>
            </a:r>
            <a:endParaRPr lang="en-US" sz="2000" dirty="0" smtClean="0">
              <a:latin typeface="Calibri" panose="020F0502020204030204" pitchFamily="34" charset="0"/>
            </a:endParaRPr>
          </a:p>
          <a:p>
            <a:pPr marL="342900" indent="-342900" fontAlgn="t">
              <a:buFont typeface="Arial" panose="020B0604020202020204" pitchFamily="34" charset="0"/>
              <a:buChar char="•"/>
            </a:pPr>
            <a:r>
              <a:rPr lang="en-US" sz="2000" dirty="0" err="1" smtClean="0">
                <a:latin typeface="Calibri" panose="020F0502020204030204" pitchFamily="34" charset="0"/>
              </a:rPr>
              <a:t>keypress</a:t>
            </a:r>
            <a:endParaRPr lang="en-US" sz="2000" dirty="0" smtClean="0">
              <a:latin typeface="Calibri" panose="020F0502020204030204" pitchFamily="34" charset="0"/>
            </a:endParaRPr>
          </a:p>
          <a:p>
            <a:pPr marL="342900" indent="-342900" fontAlgn="t">
              <a:buFont typeface="Arial" panose="020B0604020202020204" pitchFamily="34" charset="0"/>
              <a:buChar char="•"/>
            </a:pPr>
            <a:r>
              <a:rPr lang="en-US" sz="2000" dirty="0" err="1" smtClean="0">
                <a:latin typeface="Calibri" panose="020F0502020204030204" pitchFamily="34" charset="0"/>
              </a:rPr>
              <a:t>keyup</a:t>
            </a:r>
            <a:endParaRPr lang="en-US" sz="2000" dirty="0" smtClean="0">
              <a:latin typeface="Calibri" panose="020F0502020204030204" pitchFamily="34" charset="0"/>
            </a:endParaRPr>
          </a:p>
          <a:p>
            <a:pPr marL="342900" indent="-342900" fontAlgn="t">
              <a:buFont typeface="Arial" panose="020B0604020202020204" pitchFamily="34" charset="0"/>
              <a:buChar char="•"/>
            </a:pPr>
            <a:r>
              <a:rPr lang="en-US" sz="2000" dirty="0" err="1" smtClean="0">
                <a:latin typeface="Calibri" panose="020F0502020204030204" pitchFamily="34" charset="0"/>
              </a:rPr>
              <a:t>mousedown</a:t>
            </a:r>
            <a:endParaRPr lang="en-US" sz="2000" dirty="0">
              <a:latin typeface="Calibri" panose="020F0502020204030204" pitchFamily="34" charset="0"/>
            </a:endParaRPr>
          </a:p>
        </p:txBody>
      </p:sp>
      <p:pic>
        <p:nvPicPr>
          <p:cNvPr id="7" name="תמונה 6">
            <a:hlinkClick r:id="rId3"/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0" y="4800600"/>
            <a:ext cx="1637740" cy="1730845"/>
          </a:xfrm>
          <a:prstGeom prst="rect">
            <a:avLst/>
          </a:prstGeom>
        </p:spPr>
      </p:pic>
      <p:sp>
        <p:nvSpPr>
          <p:cNvPr id="8" name="מלבן 7"/>
          <p:cNvSpPr/>
          <p:nvPr/>
        </p:nvSpPr>
        <p:spPr>
          <a:xfrm>
            <a:off x="7454105" y="4459829"/>
            <a:ext cx="130035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latin typeface="Calibri" panose="020F0502020204030204" pitchFamily="34" charset="0"/>
              </a:rPr>
              <a:t>Events part 2</a:t>
            </a:r>
            <a:endParaRPr lang="he-IL" sz="1600" b="1" dirty="0">
              <a:latin typeface="Calibri" panose="020F0502020204030204" pitchFamily="34" charset="0"/>
            </a:endParaRPr>
          </a:p>
        </p:txBody>
      </p:sp>
      <p:sp>
        <p:nvSpPr>
          <p:cNvPr id="2" name="מלבן 1"/>
          <p:cNvSpPr/>
          <p:nvPr/>
        </p:nvSpPr>
        <p:spPr>
          <a:xfrm>
            <a:off x="1285782" y="2215607"/>
            <a:ext cx="1861407" cy="3477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fontAlgn="t">
              <a:buFont typeface="Arial" panose="020B0604020202020204" pitchFamily="34" charset="0"/>
              <a:buChar char="•"/>
            </a:pPr>
            <a:r>
              <a:rPr lang="en-US" sz="2000" dirty="0" err="1">
                <a:latin typeface="Calibri" panose="020F0502020204030204" pitchFamily="34" charset="0"/>
              </a:rPr>
              <a:t>mouseenter</a:t>
            </a:r>
            <a:endParaRPr lang="en-US" sz="2000" dirty="0">
              <a:latin typeface="Calibri" panose="020F0502020204030204" pitchFamily="34" charset="0"/>
            </a:endParaRPr>
          </a:p>
          <a:p>
            <a:pPr marL="342900" indent="-342900" fontAlgn="t">
              <a:buFont typeface="Arial" panose="020B0604020202020204" pitchFamily="34" charset="0"/>
              <a:buChar char="•"/>
            </a:pPr>
            <a:r>
              <a:rPr lang="en-US" sz="2000" dirty="0" err="1">
                <a:latin typeface="Calibri" panose="020F0502020204030204" pitchFamily="34" charset="0"/>
              </a:rPr>
              <a:t>mouseleave</a:t>
            </a:r>
            <a:endParaRPr lang="en-US" sz="2000" dirty="0">
              <a:latin typeface="Calibri" panose="020F0502020204030204" pitchFamily="34" charset="0"/>
            </a:endParaRPr>
          </a:p>
          <a:p>
            <a:pPr marL="342900" indent="-342900" fontAlgn="t">
              <a:buFont typeface="Arial" panose="020B0604020202020204" pitchFamily="34" charset="0"/>
              <a:buChar char="•"/>
            </a:pPr>
            <a:r>
              <a:rPr lang="en-US" sz="2000" dirty="0" err="1">
                <a:latin typeface="Calibri" panose="020F0502020204030204" pitchFamily="34" charset="0"/>
              </a:rPr>
              <a:t>Mousemove</a:t>
            </a:r>
            <a:endParaRPr lang="en-US" sz="2000" dirty="0">
              <a:latin typeface="Calibri" panose="020F0502020204030204" pitchFamily="34" charset="0"/>
            </a:endParaRPr>
          </a:p>
          <a:p>
            <a:pPr marL="342900" indent="-342900" fontAlgn="t">
              <a:buFont typeface="Arial" panose="020B0604020202020204" pitchFamily="34" charset="0"/>
              <a:buChar char="•"/>
            </a:pPr>
            <a:r>
              <a:rPr lang="en-US" sz="2000" dirty="0" err="1">
                <a:latin typeface="Calibri" panose="020F0502020204030204" pitchFamily="34" charset="0"/>
              </a:rPr>
              <a:t>Mouseout</a:t>
            </a:r>
            <a:endParaRPr lang="en-US" sz="2000" dirty="0">
              <a:latin typeface="Calibri" panose="020F0502020204030204" pitchFamily="34" charset="0"/>
            </a:endParaRPr>
          </a:p>
          <a:p>
            <a:pPr marL="342900" indent="-342900" fontAlgn="t">
              <a:buFont typeface="Arial" panose="020B0604020202020204" pitchFamily="34" charset="0"/>
              <a:buChar char="•"/>
            </a:pPr>
            <a:r>
              <a:rPr lang="en-US" sz="2000" dirty="0" err="1">
                <a:latin typeface="Calibri" panose="020F0502020204030204" pitchFamily="34" charset="0"/>
              </a:rPr>
              <a:t>Mouseover</a:t>
            </a:r>
            <a:endParaRPr lang="en-US" sz="2000" dirty="0">
              <a:latin typeface="Calibri" panose="020F0502020204030204" pitchFamily="34" charset="0"/>
            </a:endParaRPr>
          </a:p>
          <a:p>
            <a:pPr marL="342900" indent="-342900" fontAlgn="t">
              <a:buFont typeface="Arial" panose="020B0604020202020204" pitchFamily="34" charset="0"/>
              <a:buChar char="•"/>
            </a:pPr>
            <a:r>
              <a:rPr lang="en-US" sz="2000" dirty="0" err="1">
                <a:latin typeface="Calibri" panose="020F0502020204030204" pitchFamily="34" charset="0"/>
              </a:rPr>
              <a:t>Mouseup</a:t>
            </a:r>
            <a:endParaRPr lang="en-US" sz="2000" dirty="0">
              <a:latin typeface="Calibri" panose="020F0502020204030204" pitchFamily="34" charset="0"/>
            </a:endParaRPr>
          </a:p>
          <a:p>
            <a:pPr marL="342900" indent="-342900" fontAlgn="t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</a:rPr>
              <a:t>Resize</a:t>
            </a:r>
          </a:p>
          <a:p>
            <a:pPr marL="342900" indent="-342900" fontAlgn="t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</a:rPr>
              <a:t>Scroll</a:t>
            </a:r>
          </a:p>
          <a:p>
            <a:pPr marL="342900" indent="-342900" fontAlgn="t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</a:rPr>
              <a:t>Select</a:t>
            </a:r>
          </a:p>
          <a:p>
            <a:pPr marL="342900" indent="-342900" fontAlgn="t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</a:rPr>
              <a:t>Submit</a:t>
            </a:r>
          </a:p>
          <a:p>
            <a:pPr marL="342900" indent="-342900" fontAlgn="t">
              <a:buFont typeface="Arial" panose="020B0604020202020204" pitchFamily="34" charset="0"/>
              <a:buChar char="•"/>
            </a:pPr>
            <a:endParaRPr lang="en-US" sz="2000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Shape 446"/>
          <p:cNvSpPr txBox="1">
            <a:spLocks noGrp="1"/>
          </p:cNvSpPr>
          <p:nvPr>
            <p:ph type="title"/>
          </p:nvPr>
        </p:nvSpPr>
        <p:spPr>
          <a:xfrm>
            <a:off x="2438400" y="128587"/>
            <a:ext cx="6597575" cy="779399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>
              <a:buSzPct val="25000"/>
            </a:pPr>
            <a:r>
              <a:rPr lang="en-US" sz="3400" dirty="0" err="1"/>
              <a:t>הוספת</a:t>
            </a:r>
            <a:r>
              <a:rPr lang="en-US" sz="3400" dirty="0"/>
              <a:t> </a:t>
            </a:r>
            <a:r>
              <a:rPr lang="en-US" sz="3400" dirty="0" err="1"/>
              <a:t>אירועים</a:t>
            </a:r>
            <a:r>
              <a:rPr lang="en-US" sz="3400" dirty="0"/>
              <a:t> </a:t>
            </a:r>
            <a:r>
              <a:rPr lang="en-US" sz="3400" dirty="0" err="1"/>
              <a:t>לאלמנטים</a:t>
            </a:r>
            <a:endParaRPr lang="en-US" sz="3400" dirty="0"/>
          </a:p>
        </p:txBody>
      </p:sp>
      <p:sp>
        <p:nvSpPr>
          <p:cNvPr id="447" name="Shape 447"/>
          <p:cNvSpPr txBox="1"/>
          <p:nvPr/>
        </p:nvSpPr>
        <p:spPr>
          <a:xfrm>
            <a:off x="914400" y="1066800"/>
            <a:ext cx="7620000" cy="5334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2200" dirty="0"/>
          </a:p>
          <a:p>
            <a:pPr lvl="0" algn="r" rtl="1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he-IL" sz="2200" dirty="0" smtClean="0"/>
              <a:t> </a:t>
            </a:r>
            <a:r>
              <a:rPr lang="en-US" sz="2200" dirty="0" smtClean="0"/>
              <a:t>Event Object</a:t>
            </a:r>
            <a:r>
              <a:rPr lang="he-IL" sz="2200" dirty="0" smtClean="0"/>
              <a:t> נוצר כאשר אירוע מתרחש, הוא מועבר לפונקציה המבוצעת באירוע, ומכיל את הפרמטרים הבאים:</a:t>
            </a:r>
            <a:endParaRPr lang="en-US" sz="2200" dirty="0" smtClean="0"/>
          </a:p>
          <a:p>
            <a:pPr lvl="0">
              <a:spcBef>
                <a:spcPts val="0"/>
              </a:spcBef>
              <a:buClr>
                <a:schemeClr val="dk1"/>
              </a:buClr>
            </a:pPr>
            <a:r>
              <a:rPr lang="en-US" dirty="0" err="1" smtClean="0"/>
              <a:t>event.currentTarget</a:t>
            </a:r>
            <a:endParaRPr lang="en-US" dirty="0"/>
          </a:p>
          <a:p>
            <a:pPr lvl="0">
              <a:spcBef>
                <a:spcPts val="0"/>
              </a:spcBef>
              <a:buClr>
                <a:schemeClr val="dk1"/>
              </a:buClr>
            </a:pPr>
            <a:r>
              <a:rPr lang="en-US" dirty="0" err="1"/>
              <a:t>event.delegateTarget</a:t>
            </a:r>
            <a:endParaRPr lang="en-US" dirty="0"/>
          </a:p>
          <a:p>
            <a:pPr lvl="0">
              <a:spcBef>
                <a:spcPts val="0"/>
              </a:spcBef>
              <a:buClr>
                <a:schemeClr val="dk1"/>
              </a:buClr>
            </a:pPr>
            <a:r>
              <a:rPr lang="en-US" dirty="0" err="1"/>
              <a:t>event.data</a:t>
            </a:r>
            <a:endParaRPr lang="en-US" dirty="0"/>
          </a:p>
          <a:p>
            <a:pPr lvl="0">
              <a:spcBef>
                <a:spcPts val="0"/>
              </a:spcBef>
              <a:buClr>
                <a:schemeClr val="dk1"/>
              </a:buClr>
            </a:pPr>
            <a:r>
              <a:rPr lang="en-US" dirty="0" err="1"/>
              <a:t>event.isDefaultPrevented</a:t>
            </a:r>
            <a:r>
              <a:rPr lang="en-US" dirty="0"/>
              <a:t>()</a:t>
            </a:r>
          </a:p>
          <a:p>
            <a:pPr lvl="0">
              <a:spcBef>
                <a:spcPts val="0"/>
              </a:spcBef>
              <a:buClr>
                <a:schemeClr val="dk1"/>
              </a:buClr>
            </a:pPr>
            <a:r>
              <a:rPr lang="en-US" dirty="0" err="1"/>
              <a:t>event.isImmediatePropagationStopped</a:t>
            </a:r>
            <a:r>
              <a:rPr lang="en-US" dirty="0"/>
              <a:t>()</a:t>
            </a:r>
          </a:p>
          <a:p>
            <a:pPr lvl="0">
              <a:spcBef>
                <a:spcPts val="0"/>
              </a:spcBef>
              <a:buClr>
                <a:schemeClr val="dk1"/>
              </a:buClr>
            </a:pPr>
            <a:r>
              <a:rPr lang="en-US" dirty="0" err="1"/>
              <a:t>event.isPropagationStopped</a:t>
            </a:r>
            <a:r>
              <a:rPr lang="en-US" dirty="0"/>
              <a:t>()</a:t>
            </a:r>
          </a:p>
          <a:p>
            <a:pPr lvl="0">
              <a:spcBef>
                <a:spcPts val="0"/>
              </a:spcBef>
              <a:buClr>
                <a:schemeClr val="dk1"/>
              </a:buClr>
            </a:pPr>
            <a:r>
              <a:rPr lang="en-US" dirty="0" err="1"/>
              <a:t>event.metaKey</a:t>
            </a:r>
            <a:endParaRPr lang="en-US" dirty="0"/>
          </a:p>
          <a:p>
            <a:pPr lvl="0">
              <a:spcBef>
                <a:spcPts val="0"/>
              </a:spcBef>
              <a:buClr>
                <a:schemeClr val="dk1"/>
              </a:buClr>
            </a:pPr>
            <a:r>
              <a:rPr lang="en-US" dirty="0" err="1"/>
              <a:t>event.namespace</a:t>
            </a:r>
            <a:endParaRPr lang="en-US" dirty="0"/>
          </a:p>
          <a:p>
            <a:pPr lvl="0">
              <a:spcBef>
                <a:spcPts val="0"/>
              </a:spcBef>
              <a:buClr>
                <a:schemeClr val="dk1"/>
              </a:buClr>
            </a:pPr>
            <a:r>
              <a:rPr lang="en-US" dirty="0" err="1"/>
              <a:t>event.pageX</a:t>
            </a:r>
            <a:endParaRPr lang="en-US" dirty="0"/>
          </a:p>
          <a:p>
            <a:pPr lvl="0">
              <a:spcBef>
                <a:spcPts val="0"/>
              </a:spcBef>
              <a:buClr>
                <a:schemeClr val="dk1"/>
              </a:buClr>
            </a:pPr>
            <a:r>
              <a:rPr lang="en-US" dirty="0" err="1"/>
              <a:t>event.pageY</a:t>
            </a:r>
            <a:endParaRPr lang="en-US" dirty="0"/>
          </a:p>
          <a:p>
            <a:pPr lvl="0">
              <a:spcBef>
                <a:spcPts val="0"/>
              </a:spcBef>
              <a:buClr>
                <a:schemeClr val="dk1"/>
              </a:buClr>
            </a:pPr>
            <a:r>
              <a:rPr lang="en-US" dirty="0" err="1"/>
              <a:t>event.preventDefault</a:t>
            </a:r>
            <a:r>
              <a:rPr lang="en-US" dirty="0"/>
              <a:t>()</a:t>
            </a:r>
          </a:p>
          <a:p>
            <a:pPr lvl="0">
              <a:spcBef>
                <a:spcPts val="0"/>
              </a:spcBef>
              <a:buClr>
                <a:schemeClr val="dk1"/>
              </a:buClr>
            </a:pPr>
            <a:r>
              <a:rPr lang="en-US" dirty="0" err="1"/>
              <a:t>event.relatedTarget</a:t>
            </a:r>
            <a:endParaRPr lang="en-US" dirty="0"/>
          </a:p>
          <a:p>
            <a:pPr lvl="0">
              <a:spcBef>
                <a:spcPts val="0"/>
              </a:spcBef>
              <a:buClr>
                <a:schemeClr val="dk1"/>
              </a:buClr>
            </a:pPr>
            <a:r>
              <a:rPr lang="en-US" dirty="0" err="1"/>
              <a:t>event.result</a:t>
            </a:r>
            <a:endParaRPr lang="en-US" dirty="0"/>
          </a:p>
          <a:p>
            <a:pPr lvl="0">
              <a:spcBef>
                <a:spcPts val="0"/>
              </a:spcBef>
              <a:buClr>
                <a:schemeClr val="dk1"/>
              </a:buClr>
            </a:pPr>
            <a:r>
              <a:rPr lang="en-US" dirty="0" err="1"/>
              <a:t>event.stopImmediatePropagation</a:t>
            </a:r>
            <a:r>
              <a:rPr lang="en-US" dirty="0"/>
              <a:t>()</a:t>
            </a:r>
          </a:p>
          <a:p>
            <a:pPr lvl="0">
              <a:spcBef>
                <a:spcPts val="0"/>
              </a:spcBef>
              <a:buClr>
                <a:schemeClr val="dk1"/>
              </a:buClr>
            </a:pPr>
            <a:r>
              <a:rPr lang="en-US" dirty="0" err="1"/>
              <a:t>event.stopPropagation</a:t>
            </a:r>
            <a:r>
              <a:rPr lang="en-US" dirty="0"/>
              <a:t>()</a:t>
            </a:r>
          </a:p>
          <a:p>
            <a:pPr lvl="0">
              <a:spcBef>
                <a:spcPts val="0"/>
              </a:spcBef>
              <a:buClr>
                <a:schemeClr val="dk1"/>
              </a:buClr>
            </a:pPr>
            <a:r>
              <a:rPr lang="en-US" dirty="0" err="1"/>
              <a:t>event.target</a:t>
            </a:r>
            <a:endParaRPr lang="en-US" dirty="0"/>
          </a:p>
          <a:p>
            <a:pPr lvl="0">
              <a:spcBef>
                <a:spcPts val="0"/>
              </a:spcBef>
              <a:buClr>
                <a:schemeClr val="dk1"/>
              </a:buClr>
            </a:pPr>
            <a:r>
              <a:rPr lang="en-US" dirty="0" err="1"/>
              <a:t>event.timeStamp</a:t>
            </a:r>
            <a:endParaRPr lang="en-US" dirty="0"/>
          </a:p>
          <a:p>
            <a:pPr lvl="0">
              <a:spcBef>
                <a:spcPts val="0"/>
              </a:spcBef>
              <a:buClr>
                <a:schemeClr val="dk1"/>
              </a:buClr>
            </a:pPr>
            <a:r>
              <a:rPr lang="en-US" dirty="0" err="1"/>
              <a:t>event.type</a:t>
            </a:r>
            <a:endParaRPr lang="en-US" dirty="0"/>
          </a:p>
          <a:p>
            <a:pPr lvl="0">
              <a:spcBef>
                <a:spcPts val="0"/>
              </a:spcBef>
              <a:buClr>
                <a:schemeClr val="dk1"/>
              </a:buClr>
            </a:pPr>
            <a:r>
              <a:rPr lang="en-US" dirty="0" err="1"/>
              <a:t>event.which</a:t>
            </a:r>
            <a:endParaRPr lang="en-US" dirty="0"/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448" name="Shape 448"/>
          <p:cNvSpPr txBox="1"/>
          <p:nvPr/>
        </p:nvSpPr>
        <p:spPr>
          <a:xfrm>
            <a:off x="5819850" y="2327600"/>
            <a:ext cx="18900" cy="28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Shape 453"/>
          <p:cNvSpPr txBox="1">
            <a:spLocks noGrp="1"/>
          </p:cNvSpPr>
          <p:nvPr>
            <p:ph type="body" idx="1"/>
          </p:nvPr>
        </p:nvSpPr>
        <p:spPr>
          <a:xfrm>
            <a:off x="457200" y="1829125"/>
            <a:ext cx="8229600" cy="4502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b="1"/>
              <a:t>ב-jQuery ניתן להוסיף אירועים לאלמנטים בדרכים הבאות:</a:t>
            </a:r>
          </a:p>
          <a:p>
            <a:pPr marL="0" marR="0" lvl="0" indent="0" algn="r" rtl="1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endParaRPr sz="22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R="0" lvl="0" rtl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endParaRPr sz="2000"/>
          </a:p>
          <a:p>
            <a:pPr marL="0" marR="0" lvl="0" indent="0" algn="ctr" rtl="1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endParaRPr sz="2200" b="0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4" name="Shape 454"/>
          <p:cNvSpPr txBox="1"/>
          <p:nvPr/>
        </p:nvSpPr>
        <p:spPr>
          <a:xfrm>
            <a:off x="752550" y="2133600"/>
            <a:ext cx="7861800" cy="661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342900" lvl="0" indent="-330200" algn="r" rtl="1">
              <a:lnSpc>
                <a:spcPct val="200000"/>
              </a:lnSpc>
              <a:spcBef>
                <a:spcPts val="500"/>
              </a:spcBef>
              <a:buClr>
                <a:schemeClr val="dk1"/>
              </a:buClr>
              <a:buSzPct val="100000"/>
              <a:buChar char="●"/>
            </a:pPr>
            <a:r>
              <a:rPr lang="en-US" sz="1800" dirty="0" err="1">
                <a:solidFill>
                  <a:schemeClr val="dk1"/>
                </a:solidFill>
              </a:rPr>
              <a:t>תחביר</a:t>
            </a:r>
            <a:r>
              <a:rPr lang="en-US" sz="1800" dirty="0">
                <a:solidFill>
                  <a:schemeClr val="dk1"/>
                </a:solidFill>
              </a:rPr>
              <a:t> </a:t>
            </a:r>
            <a:r>
              <a:rPr lang="en-US" sz="1800" dirty="0" err="1">
                <a:solidFill>
                  <a:schemeClr val="dk1"/>
                </a:solidFill>
              </a:rPr>
              <a:t>מלא</a:t>
            </a:r>
            <a:endParaRPr lang="en-US" sz="1800" dirty="0">
              <a:solidFill>
                <a:schemeClr val="dk1"/>
              </a:solidFill>
            </a:endParaRPr>
          </a:p>
          <a:p>
            <a:pPr lvl="0" algn="r" rtl="1">
              <a:lnSpc>
                <a:spcPct val="200000"/>
              </a:lnSpc>
              <a:spcBef>
                <a:spcPts val="500"/>
              </a:spcBef>
              <a:buNone/>
            </a:pPr>
            <a:endParaRPr sz="1800" dirty="0">
              <a:solidFill>
                <a:schemeClr val="dk1"/>
              </a:solidFill>
            </a:endParaRPr>
          </a:p>
          <a:p>
            <a:pPr lvl="0" algn="r" rtl="1">
              <a:lnSpc>
                <a:spcPct val="200000"/>
              </a:lnSpc>
              <a:spcBef>
                <a:spcPts val="500"/>
              </a:spcBef>
              <a:buNone/>
            </a:pPr>
            <a:endParaRPr sz="1800" dirty="0">
              <a:solidFill>
                <a:schemeClr val="dk1"/>
              </a:solidFill>
            </a:endParaRPr>
          </a:p>
          <a:p>
            <a:pPr marL="342900" lvl="0" indent="-330200" algn="r" rtl="1">
              <a:lnSpc>
                <a:spcPct val="200000"/>
              </a:lnSpc>
              <a:spcBef>
                <a:spcPts val="500"/>
              </a:spcBef>
              <a:buClr>
                <a:schemeClr val="dk1"/>
              </a:buClr>
              <a:buSzPct val="100000"/>
              <a:buChar char="●"/>
            </a:pPr>
            <a:r>
              <a:rPr lang="en-US" sz="1800" dirty="0" err="1">
                <a:solidFill>
                  <a:schemeClr val="dk1"/>
                </a:solidFill>
              </a:rPr>
              <a:t>תחביר</a:t>
            </a:r>
            <a:r>
              <a:rPr lang="en-US" sz="1800" dirty="0">
                <a:solidFill>
                  <a:schemeClr val="dk1"/>
                </a:solidFill>
              </a:rPr>
              <a:t> </a:t>
            </a:r>
            <a:r>
              <a:rPr lang="en-US" sz="1800" dirty="0" err="1">
                <a:solidFill>
                  <a:schemeClr val="dk1"/>
                </a:solidFill>
              </a:rPr>
              <a:t>מקוצר</a:t>
            </a:r>
            <a:endParaRPr lang="en-US" sz="1800" dirty="0">
              <a:solidFill>
                <a:schemeClr val="dk1"/>
              </a:solidFill>
            </a:endParaRPr>
          </a:p>
          <a:p>
            <a:pPr lvl="0" rtl="1">
              <a:lnSpc>
                <a:spcPct val="200000"/>
              </a:lnSpc>
              <a:spcBef>
                <a:spcPts val="500"/>
              </a:spcBef>
              <a:buNone/>
            </a:pPr>
            <a:endParaRPr sz="1800" dirty="0">
              <a:solidFill>
                <a:schemeClr val="dk1"/>
              </a:solidFill>
            </a:endParaRPr>
          </a:p>
          <a:p>
            <a:pPr lvl="0" rtl="1">
              <a:lnSpc>
                <a:spcPct val="200000"/>
              </a:lnSpc>
              <a:spcBef>
                <a:spcPts val="500"/>
              </a:spcBef>
              <a:buNone/>
            </a:pPr>
            <a:endParaRPr sz="1800" dirty="0">
              <a:solidFill>
                <a:schemeClr val="dk1"/>
              </a:solidFill>
            </a:endParaRPr>
          </a:p>
          <a:p>
            <a:pPr lvl="0" rtl="1">
              <a:lnSpc>
                <a:spcPct val="200000"/>
              </a:lnSpc>
              <a:spcBef>
                <a:spcPts val="500"/>
              </a:spcBef>
              <a:buNone/>
            </a:pPr>
            <a:endParaRPr sz="1800" dirty="0">
              <a:solidFill>
                <a:schemeClr val="dk1"/>
              </a:solidFill>
            </a:endParaRPr>
          </a:p>
          <a:p>
            <a:pPr lvl="0" rtl="1">
              <a:lnSpc>
                <a:spcPct val="200000"/>
              </a:lnSpc>
              <a:spcBef>
                <a:spcPts val="500"/>
              </a:spcBef>
              <a:buNone/>
            </a:pPr>
            <a:endParaRPr sz="1800" dirty="0">
              <a:solidFill>
                <a:schemeClr val="dk1"/>
              </a:solidFill>
            </a:endParaRPr>
          </a:p>
          <a:p>
            <a:pPr lvl="0" rtl="1">
              <a:lnSpc>
                <a:spcPct val="115000"/>
              </a:lnSpc>
              <a:spcBef>
                <a:spcPts val="500"/>
              </a:spcBef>
              <a:buNone/>
            </a:pPr>
            <a:endParaRPr sz="2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455" name="Shape 455"/>
          <p:cNvSpPr txBox="1">
            <a:spLocks noGrp="1"/>
          </p:cNvSpPr>
          <p:nvPr>
            <p:ph type="title"/>
          </p:nvPr>
        </p:nvSpPr>
        <p:spPr>
          <a:xfrm>
            <a:off x="2362200" y="128587"/>
            <a:ext cx="6673775" cy="779399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>
              <a:buSzPct val="25000"/>
            </a:pPr>
            <a:r>
              <a:rPr lang="en-US" sz="3400" dirty="0" err="1"/>
              <a:t>הוספת</a:t>
            </a:r>
            <a:r>
              <a:rPr lang="en-US" sz="3400" dirty="0"/>
              <a:t> </a:t>
            </a:r>
            <a:r>
              <a:rPr lang="en-US" sz="3400" dirty="0" err="1"/>
              <a:t>אירועים</a:t>
            </a:r>
            <a:r>
              <a:rPr lang="en-US" sz="3400" dirty="0"/>
              <a:t> </a:t>
            </a:r>
            <a:r>
              <a:rPr lang="en-US" sz="3400" dirty="0" err="1"/>
              <a:t>לאלמנטים</a:t>
            </a:r>
            <a:endParaRPr lang="en-US" sz="3400" dirty="0"/>
          </a:p>
        </p:txBody>
      </p:sp>
      <p:pic>
        <p:nvPicPr>
          <p:cNvPr id="456" name="Shape 4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05400" y="2874175"/>
            <a:ext cx="3505125" cy="58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7" name="Shape 4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41976" y="4676266"/>
            <a:ext cx="3049524" cy="705115"/>
          </a:xfrm>
          <a:prstGeom prst="rect">
            <a:avLst/>
          </a:prstGeom>
          <a:noFill/>
          <a:ln>
            <a:noFill/>
          </a:ln>
        </p:spPr>
      </p:pic>
      <p:sp>
        <p:nvSpPr>
          <p:cNvPr id="458" name="Shape 458"/>
          <p:cNvSpPr txBox="1"/>
          <p:nvPr/>
        </p:nvSpPr>
        <p:spPr>
          <a:xfrm>
            <a:off x="5981700" y="5300905"/>
            <a:ext cx="1140000" cy="512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b="1">
                <a:solidFill>
                  <a:srgbClr val="E01A26"/>
                </a:solidFill>
              </a:rPr>
              <a:t>שם האירוע</a:t>
            </a:r>
          </a:p>
        </p:txBody>
      </p:sp>
      <p:sp>
        <p:nvSpPr>
          <p:cNvPr id="459" name="Shape 459"/>
          <p:cNvSpPr txBox="1"/>
          <p:nvPr/>
        </p:nvSpPr>
        <p:spPr>
          <a:xfrm>
            <a:off x="5591175" y="3353600"/>
            <a:ext cx="1140000" cy="42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b="1">
                <a:solidFill>
                  <a:srgbClr val="E01A26"/>
                </a:solidFill>
              </a:rPr>
              <a:t>שם האירוע</a:t>
            </a:r>
          </a:p>
        </p:txBody>
      </p:sp>
      <p:sp>
        <p:nvSpPr>
          <p:cNvPr id="460" name="Shape 460"/>
          <p:cNvSpPr txBox="1"/>
          <p:nvPr/>
        </p:nvSpPr>
        <p:spPr>
          <a:xfrm>
            <a:off x="4651200" y="3353587"/>
            <a:ext cx="1140000" cy="42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b="1">
                <a:solidFill>
                  <a:srgbClr val="E01A26"/>
                </a:solidFill>
              </a:rPr>
              <a:t>סלקטור</a:t>
            </a:r>
          </a:p>
        </p:txBody>
      </p:sp>
      <p:sp>
        <p:nvSpPr>
          <p:cNvPr id="461" name="Shape 461"/>
          <p:cNvSpPr txBox="1"/>
          <p:nvPr/>
        </p:nvSpPr>
        <p:spPr>
          <a:xfrm>
            <a:off x="5070300" y="5300890"/>
            <a:ext cx="1140000" cy="512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b="1">
                <a:solidFill>
                  <a:srgbClr val="E01A26"/>
                </a:solidFill>
              </a:rPr>
              <a:t>סלקטור</a:t>
            </a:r>
          </a:p>
        </p:txBody>
      </p:sp>
      <p:cxnSp>
        <p:nvCxnSpPr>
          <p:cNvPr id="462" name="Shape 462"/>
          <p:cNvCxnSpPr/>
          <p:nvPr/>
        </p:nvCxnSpPr>
        <p:spPr>
          <a:xfrm flipH="1">
            <a:off x="5001900" y="3195450"/>
            <a:ext cx="171300" cy="276300"/>
          </a:xfrm>
          <a:prstGeom prst="straightConnector1">
            <a:avLst/>
          </a:prstGeom>
          <a:noFill/>
          <a:ln w="19050" cap="flat" cmpd="sng">
            <a:solidFill>
              <a:srgbClr val="E01A26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63" name="Shape 463"/>
          <p:cNvCxnSpPr/>
          <p:nvPr/>
        </p:nvCxnSpPr>
        <p:spPr>
          <a:xfrm flipH="1">
            <a:off x="6058875" y="3204975"/>
            <a:ext cx="19200" cy="219000"/>
          </a:xfrm>
          <a:prstGeom prst="straightConnector1">
            <a:avLst/>
          </a:prstGeom>
          <a:noFill/>
          <a:ln w="19050" cap="flat" cmpd="sng">
            <a:solidFill>
              <a:srgbClr val="E01A26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64" name="Shape 464"/>
          <p:cNvCxnSpPr/>
          <p:nvPr/>
        </p:nvCxnSpPr>
        <p:spPr>
          <a:xfrm flipH="1">
            <a:off x="5668350" y="5087029"/>
            <a:ext cx="209700" cy="345000"/>
          </a:xfrm>
          <a:prstGeom prst="straightConnector1">
            <a:avLst/>
          </a:prstGeom>
          <a:noFill/>
          <a:ln w="19050" cap="flat" cmpd="sng">
            <a:solidFill>
              <a:srgbClr val="E01A26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65" name="Shape 465"/>
          <p:cNvCxnSpPr/>
          <p:nvPr/>
        </p:nvCxnSpPr>
        <p:spPr>
          <a:xfrm flipH="1">
            <a:off x="6382800" y="5064036"/>
            <a:ext cx="47700" cy="345000"/>
          </a:xfrm>
          <a:prstGeom prst="straightConnector1">
            <a:avLst/>
          </a:prstGeom>
          <a:noFill/>
          <a:ln w="19050" cap="flat" cmpd="sng">
            <a:solidFill>
              <a:srgbClr val="E01A26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466" name="Shape 466"/>
          <p:cNvSpPr txBox="1"/>
          <p:nvPr/>
        </p:nvSpPr>
        <p:spPr>
          <a:xfrm>
            <a:off x="7121700" y="5300905"/>
            <a:ext cx="1140000" cy="940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 rtl="1">
              <a:spcBef>
                <a:spcPts val="0"/>
              </a:spcBef>
              <a:buNone/>
            </a:pPr>
            <a:r>
              <a:rPr lang="en-US" b="1">
                <a:solidFill>
                  <a:srgbClr val="E01A26"/>
                </a:solidFill>
              </a:rPr>
              <a:t>אופציונלי- לקבל פרמטר שמייצג את האירוע</a:t>
            </a:r>
          </a:p>
        </p:txBody>
      </p:sp>
      <p:cxnSp>
        <p:nvCxnSpPr>
          <p:cNvPr id="467" name="Shape 467"/>
          <p:cNvCxnSpPr/>
          <p:nvPr/>
        </p:nvCxnSpPr>
        <p:spPr>
          <a:xfrm>
            <a:off x="7383000" y="5117686"/>
            <a:ext cx="19200" cy="310200"/>
          </a:xfrm>
          <a:prstGeom prst="straightConnector1">
            <a:avLst/>
          </a:prstGeom>
          <a:noFill/>
          <a:ln w="19050" cap="flat" cmpd="sng">
            <a:solidFill>
              <a:srgbClr val="E01A26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68" name="Shape 468"/>
          <p:cNvCxnSpPr/>
          <p:nvPr/>
        </p:nvCxnSpPr>
        <p:spPr>
          <a:xfrm>
            <a:off x="7306800" y="3192275"/>
            <a:ext cx="19200" cy="257100"/>
          </a:xfrm>
          <a:prstGeom prst="straightConnector1">
            <a:avLst/>
          </a:prstGeom>
          <a:noFill/>
          <a:ln w="19050" cap="flat" cmpd="sng">
            <a:solidFill>
              <a:srgbClr val="E01A26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469" name="Shape 469"/>
          <p:cNvSpPr txBox="1"/>
          <p:nvPr/>
        </p:nvSpPr>
        <p:spPr>
          <a:xfrm>
            <a:off x="6829500" y="3411600"/>
            <a:ext cx="1746900" cy="779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 rtl="1">
              <a:spcBef>
                <a:spcPts val="0"/>
              </a:spcBef>
              <a:buNone/>
            </a:pPr>
            <a:r>
              <a:rPr lang="en-US" b="1" dirty="0" err="1">
                <a:solidFill>
                  <a:srgbClr val="E01A26"/>
                </a:solidFill>
              </a:rPr>
              <a:t>אופציונלי</a:t>
            </a:r>
            <a:r>
              <a:rPr lang="en-US" b="1" dirty="0">
                <a:solidFill>
                  <a:srgbClr val="E01A26"/>
                </a:solidFill>
              </a:rPr>
              <a:t>- </a:t>
            </a:r>
            <a:r>
              <a:rPr lang="en-US" b="1" dirty="0" err="1">
                <a:solidFill>
                  <a:srgbClr val="E01A26"/>
                </a:solidFill>
              </a:rPr>
              <a:t>לקבל</a:t>
            </a:r>
            <a:r>
              <a:rPr lang="en-US" b="1" dirty="0">
                <a:solidFill>
                  <a:srgbClr val="E01A26"/>
                </a:solidFill>
              </a:rPr>
              <a:t> </a:t>
            </a:r>
            <a:r>
              <a:rPr lang="en-US" b="1" dirty="0" err="1">
                <a:solidFill>
                  <a:srgbClr val="E01A26"/>
                </a:solidFill>
              </a:rPr>
              <a:t>פרמטר</a:t>
            </a:r>
            <a:r>
              <a:rPr lang="en-US" b="1" dirty="0">
                <a:solidFill>
                  <a:srgbClr val="E01A26"/>
                </a:solidFill>
              </a:rPr>
              <a:t> </a:t>
            </a:r>
          </a:p>
          <a:p>
            <a:pPr lvl="0" algn="ctr" rtl="1">
              <a:spcBef>
                <a:spcPts val="0"/>
              </a:spcBef>
              <a:buNone/>
            </a:pPr>
            <a:r>
              <a:rPr lang="en-US" b="1" dirty="0" err="1">
                <a:solidFill>
                  <a:srgbClr val="E01A26"/>
                </a:solidFill>
              </a:rPr>
              <a:t>שמייצג</a:t>
            </a:r>
            <a:r>
              <a:rPr lang="en-US" b="1" dirty="0">
                <a:solidFill>
                  <a:srgbClr val="E01A26"/>
                </a:solidFill>
              </a:rPr>
              <a:t> </a:t>
            </a:r>
            <a:r>
              <a:rPr lang="en-US" b="1" dirty="0" err="1">
                <a:solidFill>
                  <a:srgbClr val="E01A26"/>
                </a:solidFill>
              </a:rPr>
              <a:t>את</a:t>
            </a:r>
            <a:r>
              <a:rPr lang="en-US" b="1" dirty="0">
                <a:solidFill>
                  <a:srgbClr val="E01A26"/>
                </a:solidFill>
              </a:rPr>
              <a:t> </a:t>
            </a:r>
            <a:r>
              <a:rPr lang="en-US" b="1" dirty="0" err="1">
                <a:solidFill>
                  <a:srgbClr val="E01A26"/>
                </a:solidFill>
              </a:rPr>
              <a:t>האירוע</a:t>
            </a:r>
            <a:endParaRPr lang="en-US" b="1" dirty="0">
              <a:solidFill>
                <a:srgbClr val="E01A26"/>
              </a:solidFill>
            </a:endParaRPr>
          </a:p>
        </p:txBody>
      </p:sp>
    </p:spTree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Shape 474"/>
          <p:cNvSpPr txBox="1">
            <a:spLocks noGrp="1"/>
          </p:cNvSpPr>
          <p:nvPr>
            <p:ph type="title" idx="4294967295"/>
          </p:nvPr>
        </p:nvSpPr>
        <p:spPr>
          <a:xfrm>
            <a:off x="2695575" y="128600"/>
            <a:ext cx="6340500" cy="779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algn="r">
              <a:buSzPct val="25000"/>
            </a:pPr>
            <a:r>
              <a:rPr lang="en-US"/>
              <a:t>תחביר מלא להוספת אירוע</a:t>
            </a:r>
          </a:p>
        </p:txBody>
      </p:sp>
      <p:pic>
        <p:nvPicPr>
          <p:cNvPr id="475" name="Shape 4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6400" y="1514050"/>
            <a:ext cx="6756650" cy="4659375"/>
          </a:xfrm>
          <a:prstGeom prst="rect">
            <a:avLst/>
          </a:prstGeom>
          <a:noFill/>
          <a:ln>
            <a:noFill/>
          </a:ln>
        </p:spPr>
      </p:pic>
      <p:sp>
        <p:nvSpPr>
          <p:cNvPr id="476" name="Shape 476"/>
          <p:cNvSpPr txBox="1"/>
          <p:nvPr/>
        </p:nvSpPr>
        <p:spPr>
          <a:xfrm>
            <a:off x="610900" y="4828125"/>
            <a:ext cx="1031700" cy="640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/>
              <a:t>בלחיצה על הכפתור</a:t>
            </a:r>
          </a:p>
        </p:txBody>
      </p:sp>
      <p:sp>
        <p:nvSpPr>
          <p:cNvPr id="477" name="Shape 477"/>
          <p:cNvSpPr/>
          <p:nvPr/>
        </p:nvSpPr>
        <p:spPr>
          <a:xfrm rot="-5400000" flipH="1">
            <a:off x="809700" y="4714875"/>
            <a:ext cx="600000" cy="866700"/>
          </a:xfrm>
          <a:prstGeom prst="wedgeRectCallout">
            <a:avLst>
              <a:gd name="adj1" fmla="val -20833"/>
              <a:gd name="adj2" fmla="val 62500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78" name="Shape 478"/>
          <p:cNvSpPr/>
          <p:nvPr/>
        </p:nvSpPr>
        <p:spPr>
          <a:xfrm>
            <a:off x="2076450" y="2458850"/>
            <a:ext cx="4524300" cy="476400"/>
          </a:xfrm>
          <a:prstGeom prst="rect">
            <a:avLst/>
          </a:prstGeom>
          <a:noFill/>
          <a:ln w="19050" cap="flat" cmpd="sng">
            <a:solidFill>
              <a:srgbClr val="E01A26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title"/>
          </p:nvPr>
        </p:nvSpPr>
        <p:spPr>
          <a:xfrm>
            <a:off x="2987675" y="128588"/>
            <a:ext cx="6048374" cy="77946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>
              <a:buSzPct val="25000"/>
            </a:pPr>
            <a:r>
              <a:rPr lang="en-US" sz="3400" dirty="0" err="1"/>
              <a:t>הקדמה</a:t>
            </a:r>
            <a:r>
              <a:rPr lang="en-US" sz="3400" dirty="0"/>
              <a:t> ל-jQuery</a:t>
            </a:r>
          </a:p>
        </p:txBody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457200" y="1484312"/>
            <a:ext cx="8229600" cy="4897436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2200" b="1" i="0" u="none" strike="noStrike" cap="none" dirty="0" err="1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jQuery</a:t>
            </a:r>
            <a:r>
              <a:rPr lang="en-US" sz="2200" b="1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he-IL" sz="2200" b="1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ה</a:t>
            </a:r>
            <a:r>
              <a:rPr lang="en-US" sz="2200" b="1" i="0" u="none" strike="noStrike" cap="none" dirty="0" err="1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ינה</a:t>
            </a:r>
            <a:r>
              <a:rPr lang="en-US" sz="2200" b="1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200" b="1" i="0" u="none" strike="noStrike" cap="none" dirty="0" err="1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ספרייתJavaScript</a:t>
            </a:r>
            <a:r>
              <a:rPr lang="en-US" sz="2200" b="1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he-IL" sz="2200" b="1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א</a:t>
            </a:r>
            <a:r>
              <a:rPr lang="en-US" sz="2200" b="1" i="0" u="none" strike="noStrike" cap="none" dirty="0" err="1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שר</a:t>
            </a:r>
            <a:r>
              <a:rPr lang="en-US" sz="22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</a:p>
          <a:p>
            <a:pPr marL="0" marR="0" lvl="0" indent="0" algn="r" rtl="1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endParaRPr sz="2200"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r" rtl="1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מפשטת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משימות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נפוצות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marL="342900" marR="0" lvl="0" indent="-342900" algn="r" rtl="1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מקצרת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את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הקוד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של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javascript</a:t>
            </a:r>
            <a:endParaRPr lang="en-US" sz="20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r" rtl="1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dirty="0" err="1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מספקת</a:t>
            </a:r>
            <a:r>
              <a:rPr lang="en-US" sz="20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b="0" i="0" u="none" strike="noStrike" cap="none" dirty="0" err="1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דרכים</a:t>
            </a:r>
            <a:r>
              <a:rPr lang="en-US" sz="20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b="0" i="0" u="none" strike="noStrike" cap="none" dirty="0" err="1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קלות</a:t>
            </a:r>
            <a:r>
              <a:rPr lang="en-US" sz="20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b="0" i="0" u="none" strike="noStrike" cap="none" dirty="0" err="1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ומוכרות</a:t>
            </a:r>
            <a:r>
              <a:rPr lang="en-US" sz="20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b="0" i="0" u="none" strike="noStrike" cap="none" dirty="0" err="1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לבחירת</a:t>
            </a:r>
            <a:r>
              <a:rPr lang="en-US" sz="20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b="0" i="0" u="none" strike="noStrike" cap="none" dirty="0" err="1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אלמנטים</a:t>
            </a:r>
            <a:r>
              <a:rPr lang="en-US" sz="20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ב</a:t>
            </a:r>
            <a:r>
              <a:rPr lang="he-IL" sz="20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r>
              <a:rPr lang="en-US" sz="20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DOM</a:t>
            </a:r>
          </a:p>
          <a:p>
            <a:pPr marL="342900" marR="0" lvl="0" indent="-342900" algn="r" rtl="1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dirty="0" err="1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מכילה</a:t>
            </a:r>
            <a:r>
              <a:rPr lang="en-US" sz="20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b="0" i="0" u="none" strike="noStrike" cap="none" dirty="0" err="1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ספריות</a:t>
            </a:r>
            <a:r>
              <a:rPr lang="en-US" sz="20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b="0" i="0" u="none" strike="noStrike" cap="none" dirty="0" err="1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נלוות</a:t>
            </a:r>
            <a:r>
              <a:rPr lang="en-US" sz="20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he-IL" sz="20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US" sz="2000" b="0" i="0" u="none" strike="noStrike" cap="none" dirty="0" err="1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כמו</a:t>
            </a:r>
            <a:r>
              <a:rPr lang="en-US" sz="20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b="0" i="0" u="none" strike="noStrike" cap="none" dirty="0" err="1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jQuery</a:t>
            </a:r>
            <a:r>
              <a:rPr lang="en-US" sz="20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UI - </a:t>
            </a:r>
            <a:r>
              <a:rPr lang="he-IL" sz="20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) </a:t>
            </a:r>
            <a:r>
              <a:rPr lang="en-US" sz="2000" b="0" i="0" u="none" strike="noStrike" cap="none" dirty="0" err="1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המספקות</a:t>
            </a:r>
            <a:r>
              <a:rPr lang="en-US" sz="20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b="0" i="0" u="none" strike="noStrike" cap="none" dirty="0" err="1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רכיבי</a:t>
            </a:r>
            <a:r>
              <a:rPr lang="en-US" sz="20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b="0" i="0" u="none" strike="noStrike" cap="none" dirty="0" err="1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ממשק</a:t>
            </a:r>
            <a:r>
              <a:rPr lang="en-US" sz="20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b="0" i="0" u="none" strike="noStrike" cap="none" dirty="0" err="1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משתמש</a:t>
            </a:r>
            <a:r>
              <a:rPr lang="en-US" sz="20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b="0" i="0" u="none" strike="noStrike" cap="none" dirty="0" err="1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מתקדמים</a:t>
            </a:r>
            <a:endParaRPr lang="en-US" sz="2000" b="0" i="0" u="none" strike="noStrike" cap="none" dirty="0" smtClean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r" rtl="1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000" dirty="0" err="1" smtClean="0"/>
              <a:t>מהווה</a:t>
            </a:r>
            <a:r>
              <a:rPr lang="en-US" sz="2000" dirty="0" smtClean="0"/>
              <a:t> 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בסיס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נח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ליצירת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בקשות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ajax</a:t>
            </a:r>
            <a:endParaRPr lang="en-US" sz="20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r" rtl="1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מוטמעת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בפלטפורמות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של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חברות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עולמיות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כמו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</a:p>
          <a:p>
            <a:pPr marL="0" marR="0" lvl="0" indent="0" algn="ctr" rtl="1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endParaRPr sz="2200" b="0" i="0" u="none" strike="noStrike" cap="none" dirty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6" name="Shape 9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44207" y="5028801"/>
            <a:ext cx="1885950" cy="100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Shape 9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63887" y="5081189"/>
            <a:ext cx="2228850" cy="895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3" name="Shape 4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0800" y="1234725"/>
            <a:ext cx="6176100" cy="2938624"/>
          </a:xfrm>
          <a:prstGeom prst="rect">
            <a:avLst/>
          </a:prstGeom>
          <a:noFill/>
          <a:ln>
            <a:noFill/>
          </a:ln>
        </p:spPr>
      </p:pic>
      <p:sp>
        <p:nvSpPr>
          <p:cNvPr id="484" name="Shape 484"/>
          <p:cNvSpPr txBox="1">
            <a:spLocks noGrp="1"/>
          </p:cNvSpPr>
          <p:nvPr>
            <p:ph type="title" idx="4294967295"/>
          </p:nvPr>
        </p:nvSpPr>
        <p:spPr>
          <a:xfrm>
            <a:off x="2143125" y="128600"/>
            <a:ext cx="6892800" cy="779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algn="r">
              <a:buSzPct val="25000"/>
            </a:pPr>
            <a:r>
              <a:rPr lang="en-US"/>
              <a:t>תחביר מקוצר להוספת אירוע</a:t>
            </a:r>
          </a:p>
        </p:txBody>
      </p:sp>
      <p:pic>
        <p:nvPicPr>
          <p:cNvPr id="485" name="Shape 4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36575" y="4224900"/>
            <a:ext cx="5505450" cy="22288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86" name="Shape 486"/>
          <p:cNvCxnSpPr/>
          <p:nvPr/>
        </p:nvCxnSpPr>
        <p:spPr>
          <a:xfrm rot="10800000" flipH="1">
            <a:off x="2419350" y="5267925"/>
            <a:ext cx="85800" cy="1428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487" name="Shape 487"/>
          <p:cNvSpPr/>
          <p:nvPr/>
        </p:nvSpPr>
        <p:spPr>
          <a:xfrm rot="-5400000" flipH="1">
            <a:off x="1209750" y="4943475"/>
            <a:ext cx="600000" cy="866700"/>
          </a:xfrm>
          <a:prstGeom prst="wedgeRectCallout">
            <a:avLst>
              <a:gd name="adj1" fmla="val -20833"/>
              <a:gd name="adj2" fmla="val 62500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488" name="Shape 488"/>
          <p:cNvSpPr txBox="1"/>
          <p:nvPr/>
        </p:nvSpPr>
        <p:spPr>
          <a:xfrm>
            <a:off x="993900" y="5056725"/>
            <a:ext cx="1031700" cy="640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/>
              <a:t>בלחיצה על הכפתור</a:t>
            </a:r>
          </a:p>
        </p:txBody>
      </p:sp>
      <p:sp>
        <p:nvSpPr>
          <p:cNvPr id="489" name="Shape 489"/>
          <p:cNvSpPr/>
          <p:nvPr/>
        </p:nvSpPr>
        <p:spPr>
          <a:xfrm>
            <a:off x="2025600" y="2039750"/>
            <a:ext cx="2746500" cy="779400"/>
          </a:xfrm>
          <a:prstGeom prst="rect">
            <a:avLst/>
          </a:prstGeom>
          <a:noFill/>
          <a:ln w="19050" cap="flat" cmpd="sng">
            <a:solidFill>
              <a:srgbClr val="E01A26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Shape 494"/>
          <p:cNvSpPr txBox="1">
            <a:spLocks noGrp="1"/>
          </p:cNvSpPr>
          <p:nvPr>
            <p:ph type="title" idx="4294967295"/>
          </p:nvPr>
        </p:nvSpPr>
        <p:spPr>
          <a:xfrm>
            <a:off x="2143125" y="128600"/>
            <a:ext cx="6892800" cy="779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algn="r">
              <a:buSzPct val="25000"/>
            </a:pPr>
            <a:r>
              <a:rPr lang="en-US"/>
              <a:t>שימוש באובייקט האירוע</a:t>
            </a:r>
          </a:p>
        </p:txBody>
      </p:sp>
      <p:cxnSp>
        <p:nvCxnSpPr>
          <p:cNvPr id="495" name="Shape 495"/>
          <p:cNvCxnSpPr/>
          <p:nvPr/>
        </p:nvCxnSpPr>
        <p:spPr>
          <a:xfrm rot="10800000" flipH="1">
            <a:off x="2419350" y="5267925"/>
            <a:ext cx="85800" cy="1428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496" name="Shape 496"/>
          <p:cNvSpPr txBox="1"/>
          <p:nvPr/>
        </p:nvSpPr>
        <p:spPr>
          <a:xfrm>
            <a:off x="409650" y="4780125"/>
            <a:ext cx="1568400" cy="640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 rtl="1">
              <a:spcBef>
                <a:spcPts val="0"/>
              </a:spcBef>
              <a:buNone/>
            </a:pPr>
            <a:r>
              <a:rPr lang="en-US" dirty="0" err="1"/>
              <a:t>כל</a:t>
            </a:r>
            <a:r>
              <a:rPr lang="en-US" dirty="0"/>
              <a:t> </a:t>
            </a:r>
            <a:r>
              <a:rPr lang="en-US" dirty="0" err="1"/>
              <a:t>פעם</a:t>
            </a:r>
            <a:r>
              <a:rPr lang="en-US" dirty="0"/>
              <a:t> </a:t>
            </a:r>
            <a:r>
              <a:rPr lang="en-US" dirty="0" err="1"/>
              <a:t>שהזזנו</a:t>
            </a:r>
            <a:r>
              <a:rPr lang="en-US" dirty="0"/>
              <a:t> </a:t>
            </a:r>
            <a:r>
              <a:rPr lang="en-US" dirty="0" err="1"/>
              <a:t>את</a:t>
            </a:r>
            <a:r>
              <a:rPr lang="en-US" dirty="0"/>
              <a:t> </a:t>
            </a:r>
            <a:r>
              <a:rPr lang="en-US" dirty="0" err="1"/>
              <a:t>העכבר</a:t>
            </a:r>
            <a:r>
              <a:rPr lang="en-US" dirty="0"/>
              <a:t> </a:t>
            </a:r>
            <a:r>
              <a:rPr lang="en-US" dirty="0" err="1"/>
              <a:t>בדף</a:t>
            </a:r>
            <a:r>
              <a:rPr lang="en-US" dirty="0"/>
              <a:t>, </a:t>
            </a:r>
            <a:r>
              <a:rPr lang="en-US" dirty="0" err="1"/>
              <a:t>נרשמו</a:t>
            </a:r>
            <a:r>
              <a:rPr lang="en-US" dirty="0"/>
              <a:t> </a:t>
            </a:r>
            <a:r>
              <a:rPr lang="en-US" dirty="0" err="1"/>
              <a:t>נתוני</a:t>
            </a:r>
            <a:r>
              <a:rPr lang="en-US" dirty="0"/>
              <a:t> </a:t>
            </a:r>
            <a:r>
              <a:rPr lang="en-US" dirty="0" err="1"/>
              <a:t>האירוע</a:t>
            </a:r>
            <a:r>
              <a:rPr lang="en-US" dirty="0"/>
              <a:t> </a:t>
            </a:r>
            <a:r>
              <a:rPr lang="en-US" dirty="0" err="1"/>
              <a:t>לחלון</a:t>
            </a:r>
            <a:r>
              <a:rPr lang="en-US" dirty="0"/>
              <a:t> </a:t>
            </a:r>
            <a:r>
              <a:rPr lang="he-IL" dirty="0" smtClean="0"/>
              <a:t>ה </a:t>
            </a:r>
            <a:r>
              <a:rPr lang="en-US" dirty="0" smtClean="0"/>
              <a:t>console</a:t>
            </a:r>
            <a:r>
              <a:rPr lang="he-IL" dirty="0" smtClean="0"/>
              <a:t> </a:t>
            </a:r>
            <a:endParaRPr lang="en-US" dirty="0"/>
          </a:p>
        </p:txBody>
      </p:sp>
      <p:pic>
        <p:nvPicPr>
          <p:cNvPr id="497" name="Shape 4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75" y="1250900"/>
            <a:ext cx="5353050" cy="2371725"/>
          </a:xfrm>
          <a:prstGeom prst="rect">
            <a:avLst/>
          </a:prstGeom>
          <a:noFill/>
          <a:ln>
            <a:noFill/>
          </a:ln>
        </p:spPr>
      </p:pic>
      <p:sp>
        <p:nvSpPr>
          <p:cNvPr id="498" name="Shape 498"/>
          <p:cNvSpPr/>
          <p:nvPr/>
        </p:nvSpPr>
        <p:spPr>
          <a:xfrm>
            <a:off x="2978100" y="2201600"/>
            <a:ext cx="479700" cy="142800"/>
          </a:xfrm>
          <a:prstGeom prst="rect">
            <a:avLst/>
          </a:prstGeom>
          <a:noFill/>
          <a:ln w="19050" cap="flat" cmpd="sng">
            <a:solidFill>
              <a:srgbClr val="E01A26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499" name="Shape 4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25602" y="2689175"/>
            <a:ext cx="6842975" cy="3370125"/>
          </a:xfrm>
          <a:prstGeom prst="rect">
            <a:avLst/>
          </a:prstGeom>
          <a:noFill/>
          <a:ln>
            <a:noFill/>
          </a:ln>
        </p:spPr>
      </p:pic>
      <p:sp>
        <p:nvSpPr>
          <p:cNvPr id="500" name="Shape 500"/>
          <p:cNvSpPr/>
          <p:nvPr/>
        </p:nvSpPr>
        <p:spPr>
          <a:xfrm rot="-5400000" flipH="1">
            <a:off x="451200" y="4471875"/>
            <a:ext cx="1317300" cy="1629000"/>
          </a:xfrm>
          <a:prstGeom prst="wedgeRectCallout">
            <a:avLst>
              <a:gd name="adj1" fmla="val -20833"/>
              <a:gd name="adj2" fmla="val 62500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Shape 505"/>
          <p:cNvSpPr txBox="1">
            <a:spLocks noGrp="1"/>
          </p:cNvSpPr>
          <p:nvPr>
            <p:ph type="title" idx="4294967295"/>
          </p:nvPr>
        </p:nvSpPr>
        <p:spPr>
          <a:xfrm>
            <a:off x="2143125" y="128600"/>
            <a:ext cx="6892800" cy="779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algn="r">
              <a:buSzPct val="25000"/>
            </a:pPr>
            <a:r>
              <a:rPr lang="en-US"/>
              <a:t>אירוע חד פעמי</a:t>
            </a:r>
          </a:p>
        </p:txBody>
      </p:sp>
      <p:sp>
        <p:nvSpPr>
          <p:cNvPr id="506" name="Shape 506"/>
          <p:cNvSpPr/>
          <p:nvPr/>
        </p:nvSpPr>
        <p:spPr>
          <a:xfrm rot="-5400000" flipH="1">
            <a:off x="1464300" y="3922950"/>
            <a:ext cx="757500" cy="1362000"/>
          </a:xfrm>
          <a:prstGeom prst="wedgeRectCallout">
            <a:avLst>
              <a:gd name="adj1" fmla="val -20833"/>
              <a:gd name="adj2" fmla="val 62500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507" name="Shape 507"/>
          <p:cNvSpPr txBox="1"/>
          <p:nvPr/>
        </p:nvSpPr>
        <p:spPr>
          <a:xfrm>
            <a:off x="1127100" y="4220175"/>
            <a:ext cx="1431900" cy="1077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/>
              <a:t>בלחיצה ראשונה על הכפתור האירוע מתרחש</a:t>
            </a:r>
          </a:p>
        </p:txBody>
      </p:sp>
      <p:pic>
        <p:nvPicPr>
          <p:cNvPr id="508" name="Shape 5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7550" y="1289000"/>
            <a:ext cx="5810250" cy="42576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09" name="Shape 509"/>
          <p:cNvCxnSpPr/>
          <p:nvPr/>
        </p:nvCxnSpPr>
        <p:spPr>
          <a:xfrm rot="10800000" flipH="1">
            <a:off x="2857575" y="4459050"/>
            <a:ext cx="85800" cy="1428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510" name="Shape 510"/>
          <p:cNvSpPr/>
          <p:nvPr/>
        </p:nvSpPr>
        <p:spPr>
          <a:xfrm rot="-5400000" flipH="1">
            <a:off x="1399800" y="5154000"/>
            <a:ext cx="886500" cy="1362000"/>
          </a:xfrm>
          <a:prstGeom prst="wedgeRectCallout">
            <a:avLst>
              <a:gd name="adj1" fmla="val 32823"/>
              <a:gd name="adj2" fmla="val 65391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511" name="Shape 511"/>
          <p:cNvSpPr txBox="1"/>
          <p:nvPr/>
        </p:nvSpPr>
        <p:spPr>
          <a:xfrm>
            <a:off x="1127100" y="5296500"/>
            <a:ext cx="1431900" cy="1077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/>
              <a:t>מלחיצה שניה והלאה על הכפתור האירוע לא מתרחש</a:t>
            </a:r>
          </a:p>
        </p:txBody>
      </p:sp>
      <p:pic>
        <p:nvPicPr>
          <p:cNvPr id="512" name="Shape 512"/>
          <p:cNvPicPr preferRelativeResize="0"/>
          <p:nvPr/>
        </p:nvPicPr>
        <p:blipFill rotWithShape="1">
          <a:blip r:embed="rId4">
            <a:alphaModFix/>
          </a:blip>
          <a:srcRect t="39668" r="13397"/>
          <a:stretch/>
        </p:blipFill>
        <p:spPr>
          <a:xfrm>
            <a:off x="2705100" y="5622875"/>
            <a:ext cx="5724524" cy="6953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13" name="Shape 513"/>
          <p:cNvCxnSpPr/>
          <p:nvPr/>
        </p:nvCxnSpPr>
        <p:spPr>
          <a:xfrm rot="10800000" flipH="1">
            <a:off x="2771775" y="5525825"/>
            <a:ext cx="5705400" cy="96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dash"/>
            <a:round/>
            <a:headEnd type="none" w="lg" len="lg"/>
            <a:tailEnd type="none" w="lg" len="lg"/>
          </a:ln>
        </p:spPr>
      </p:cxnSp>
      <p:cxnSp>
        <p:nvCxnSpPr>
          <p:cNvPr id="514" name="Shape 514"/>
          <p:cNvCxnSpPr/>
          <p:nvPr/>
        </p:nvCxnSpPr>
        <p:spPr>
          <a:xfrm rot="10800000" flipH="1">
            <a:off x="2771775" y="6135450"/>
            <a:ext cx="85800" cy="1428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515" name="Shape 515"/>
          <p:cNvSpPr/>
          <p:nvPr/>
        </p:nvSpPr>
        <p:spPr>
          <a:xfrm>
            <a:off x="3115725" y="2115950"/>
            <a:ext cx="4038600" cy="423300"/>
          </a:xfrm>
          <a:prstGeom prst="rect">
            <a:avLst/>
          </a:prstGeom>
          <a:noFill/>
          <a:ln w="19050" cap="flat" cmpd="sng">
            <a:solidFill>
              <a:srgbClr val="E01A26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16" name="Shape 516"/>
          <p:cNvSpPr/>
          <p:nvPr/>
        </p:nvSpPr>
        <p:spPr>
          <a:xfrm rot="-5400000" flipH="1">
            <a:off x="1112837" y="2170187"/>
            <a:ext cx="1460425" cy="1362000"/>
          </a:xfrm>
          <a:prstGeom prst="wedgeRectCallout">
            <a:avLst>
              <a:gd name="adj1" fmla="val -20833"/>
              <a:gd name="adj2" fmla="val 62500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517" name="Shape 517"/>
          <p:cNvSpPr txBox="1"/>
          <p:nvPr/>
        </p:nvSpPr>
        <p:spPr>
          <a:xfrm>
            <a:off x="1127100" y="2115950"/>
            <a:ext cx="1431900" cy="1077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 rtl="1">
              <a:spcBef>
                <a:spcPts val="0"/>
              </a:spcBef>
              <a:buNone/>
            </a:pPr>
            <a:r>
              <a:rPr lang="en-US" dirty="0" err="1"/>
              <a:t>נקשור</a:t>
            </a:r>
            <a:r>
              <a:rPr lang="en-US" dirty="0"/>
              <a:t> </a:t>
            </a:r>
            <a:r>
              <a:rPr lang="en-US" dirty="0" err="1"/>
              <a:t>את</a:t>
            </a:r>
            <a:r>
              <a:rPr lang="en-US" dirty="0"/>
              <a:t> </a:t>
            </a:r>
            <a:r>
              <a:rPr lang="en-US" dirty="0" err="1"/>
              <a:t>האירוע</a:t>
            </a:r>
            <a:r>
              <a:rPr lang="en-US" dirty="0"/>
              <a:t> </a:t>
            </a:r>
            <a:r>
              <a:rPr lang="en-US" dirty="0" err="1"/>
              <a:t>לפקד</a:t>
            </a:r>
            <a:r>
              <a:rPr lang="en-US" dirty="0"/>
              <a:t> </a:t>
            </a:r>
            <a:r>
              <a:rPr lang="en-US" dirty="0" err="1"/>
              <a:t>באמצעות</a:t>
            </a:r>
            <a:r>
              <a:rPr lang="en-US" dirty="0"/>
              <a:t> </a:t>
            </a:r>
            <a:r>
              <a:rPr lang="en-US" dirty="0" err="1"/>
              <a:t>הפונקציה</a:t>
            </a:r>
            <a:r>
              <a:rPr lang="en-US" dirty="0"/>
              <a:t> </a:t>
            </a:r>
            <a:r>
              <a:rPr lang="en-US" b="1" dirty="0">
                <a:solidFill>
                  <a:srgbClr val="E01A26"/>
                </a:solidFill>
              </a:rPr>
              <a:t>one </a:t>
            </a:r>
            <a:r>
              <a:rPr lang="en-US" dirty="0" err="1"/>
              <a:t>שפועלת</a:t>
            </a:r>
            <a:r>
              <a:rPr lang="en-US" dirty="0"/>
              <a:t> </a:t>
            </a:r>
            <a:r>
              <a:rPr lang="en-US" dirty="0" err="1"/>
              <a:t>כמו</a:t>
            </a:r>
            <a:r>
              <a:rPr lang="en-US" dirty="0"/>
              <a:t> </a:t>
            </a:r>
            <a:r>
              <a:rPr lang="en-US" dirty="0" smtClean="0"/>
              <a:t>on</a:t>
            </a:r>
            <a:r>
              <a:rPr lang="he-IL" dirty="0" smtClean="0"/>
              <a:t> א</a:t>
            </a:r>
            <a:r>
              <a:rPr lang="en-US" dirty="0" err="1" smtClean="0"/>
              <a:t>בל</a:t>
            </a:r>
            <a:r>
              <a:rPr lang="en-US" dirty="0" smtClean="0"/>
              <a:t> </a:t>
            </a:r>
            <a:r>
              <a:rPr lang="en-US" dirty="0" err="1"/>
              <a:t>רק</a:t>
            </a:r>
            <a:r>
              <a:rPr lang="en-US" dirty="0"/>
              <a:t> </a:t>
            </a:r>
            <a:r>
              <a:rPr lang="en-US" dirty="0" err="1"/>
              <a:t>פעם</a:t>
            </a:r>
            <a:r>
              <a:rPr lang="en-US" dirty="0"/>
              <a:t> </a:t>
            </a:r>
            <a:r>
              <a:rPr lang="en-US" dirty="0" err="1"/>
              <a:t>אחת</a:t>
            </a:r>
            <a:endParaRPr lang="en-US" dirty="0"/>
          </a:p>
        </p:txBody>
      </p:sp>
    </p:spTree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Shape 522"/>
          <p:cNvSpPr txBox="1">
            <a:spLocks noGrp="1"/>
          </p:cNvSpPr>
          <p:nvPr>
            <p:ph type="body" idx="1"/>
          </p:nvPr>
        </p:nvSpPr>
        <p:spPr>
          <a:xfrm>
            <a:off x="457200" y="1839247"/>
            <a:ext cx="8229600" cy="3730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b="1" dirty="0" err="1" smtClean="0"/>
              <a:t>בjQuery</a:t>
            </a:r>
            <a:r>
              <a:rPr lang="he-IL" b="1" dirty="0" smtClean="0"/>
              <a:t> נ</a:t>
            </a:r>
            <a:r>
              <a:rPr lang="en-US" b="1" dirty="0" err="1" smtClean="0"/>
              <a:t>יתן</a:t>
            </a:r>
            <a:r>
              <a:rPr lang="en-US" b="1" dirty="0" smtClean="0"/>
              <a:t> </a:t>
            </a:r>
            <a:r>
              <a:rPr lang="en-US" b="1" dirty="0" err="1"/>
              <a:t>להסיר</a:t>
            </a:r>
            <a:r>
              <a:rPr lang="en-US" b="1" dirty="0"/>
              <a:t> </a:t>
            </a:r>
            <a:r>
              <a:rPr lang="en-US" b="1" dirty="0" err="1"/>
              <a:t>אירועים</a:t>
            </a:r>
            <a:r>
              <a:rPr lang="en-US" b="1" dirty="0"/>
              <a:t> </a:t>
            </a:r>
            <a:r>
              <a:rPr lang="en-US" b="1" dirty="0" err="1"/>
              <a:t>מאלמנטים</a:t>
            </a:r>
            <a:r>
              <a:rPr lang="en-US" b="1" dirty="0"/>
              <a:t> </a:t>
            </a:r>
            <a:r>
              <a:rPr lang="en-US" b="1" dirty="0" err="1"/>
              <a:t>בדרכים</a:t>
            </a:r>
            <a:r>
              <a:rPr lang="en-US" b="1" dirty="0"/>
              <a:t> </a:t>
            </a:r>
            <a:r>
              <a:rPr lang="en-US" b="1" dirty="0" err="1"/>
              <a:t>הבאות</a:t>
            </a:r>
            <a:r>
              <a:rPr lang="en-US" b="1" dirty="0"/>
              <a:t>:</a:t>
            </a:r>
          </a:p>
          <a:p>
            <a:pPr marL="0" marR="0" lvl="0" indent="0" algn="r" rtl="1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endParaRPr sz="2200"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R="0" lvl="0" rtl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endParaRPr sz="2000" dirty="0"/>
          </a:p>
          <a:p>
            <a:pPr marL="0" marR="0" lvl="0" indent="0" algn="ctr" rtl="1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endParaRPr sz="2200" b="0" i="0" u="none" strike="noStrike" cap="none" dirty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3" name="Shape 523"/>
          <p:cNvSpPr txBox="1"/>
          <p:nvPr/>
        </p:nvSpPr>
        <p:spPr>
          <a:xfrm>
            <a:off x="752550" y="2370125"/>
            <a:ext cx="7861800" cy="661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342900" lvl="0" indent="-330200" algn="r" rtl="1">
              <a:lnSpc>
                <a:spcPct val="200000"/>
              </a:lnSpc>
              <a:spcBef>
                <a:spcPts val="500"/>
              </a:spcBef>
              <a:buClr>
                <a:schemeClr val="dk1"/>
              </a:buClr>
              <a:buSzPct val="100000"/>
              <a:buChar char="●"/>
            </a:pPr>
            <a:r>
              <a:rPr lang="en-US" sz="1800" dirty="0" err="1">
                <a:solidFill>
                  <a:schemeClr val="dk1"/>
                </a:solidFill>
              </a:rPr>
              <a:t>הסרת</a:t>
            </a:r>
            <a:r>
              <a:rPr lang="en-US" sz="1800" dirty="0">
                <a:solidFill>
                  <a:schemeClr val="dk1"/>
                </a:solidFill>
              </a:rPr>
              <a:t> </a:t>
            </a:r>
            <a:r>
              <a:rPr lang="en-US" sz="1800" dirty="0" err="1">
                <a:solidFill>
                  <a:schemeClr val="dk1"/>
                </a:solidFill>
              </a:rPr>
              <a:t>אירוע</a:t>
            </a:r>
            <a:r>
              <a:rPr lang="en-US" sz="1800" dirty="0">
                <a:solidFill>
                  <a:schemeClr val="dk1"/>
                </a:solidFill>
              </a:rPr>
              <a:t> </a:t>
            </a:r>
            <a:r>
              <a:rPr lang="en-US" sz="1800" dirty="0" err="1">
                <a:solidFill>
                  <a:schemeClr val="dk1"/>
                </a:solidFill>
              </a:rPr>
              <a:t>מסוים</a:t>
            </a:r>
            <a:endParaRPr lang="en-US" sz="1800" dirty="0">
              <a:solidFill>
                <a:schemeClr val="dk1"/>
              </a:solidFill>
            </a:endParaRPr>
          </a:p>
          <a:p>
            <a:pPr lvl="0" algn="r" rtl="1">
              <a:lnSpc>
                <a:spcPct val="200000"/>
              </a:lnSpc>
              <a:spcBef>
                <a:spcPts val="500"/>
              </a:spcBef>
              <a:buNone/>
            </a:pPr>
            <a:endParaRPr sz="1800" dirty="0">
              <a:solidFill>
                <a:schemeClr val="dk1"/>
              </a:solidFill>
            </a:endParaRPr>
          </a:p>
          <a:p>
            <a:pPr lvl="0" algn="r" rtl="1">
              <a:lnSpc>
                <a:spcPct val="200000"/>
              </a:lnSpc>
              <a:spcBef>
                <a:spcPts val="500"/>
              </a:spcBef>
              <a:buNone/>
            </a:pPr>
            <a:endParaRPr sz="1800" dirty="0">
              <a:solidFill>
                <a:schemeClr val="dk1"/>
              </a:solidFill>
            </a:endParaRPr>
          </a:p>
          <a:p>
            <a:pPr marL="342900" lvl="0" indent="-330200" algn="r" rtl="1">
              <a:lnSpc>
                <a:spcPct val="200000"/>
              </a:lnSpc>
              <a:spcBef>
                <a:spcPts val="500"/>
              </a:spcBef>
              <a:buClr>
                <a:schemeClr val="dk1"/>
              </a:buClr>
              <a:buSzPct val="100000"/>
              <a:buChar char="●"/>
            </a:pPr>
            <a:r>
              <a:rPr lang="en-US" sz="1800" dirty="0" err="1">
                <a:solidFill>
                  <a:schemeClr val="dk1"/>
                </a:solidFill>
              </a:rPr>
              <a:t>הסרת</a:t>
            </a:r>
            <a:r>
              <a:rPr lang="en-US" sz="1800" dirty="0">
                <a:solidFill>
                  <a:schemeClr val="dk1"/>
                </a:solidFill>
              </a:rPr>
              <a:t> </a:t>
            </a:r>
            <a:r>
              <a:rPr lang="en-US" sz="1800" dirty="0" err="1">
                <a:solidFill>
                  <a:schemeClr val="dk1"/>
                </a:solidFill>
              </a:rPr>
              <a:t>כל</a:t>
            </a:r>
            <a:r>
              <a:rPr lang="en-US" sz="1800" dirty="0">
                <a:solidFill>
                  <a:schemeClr val="dk1"/>
                </a:solidFill>
              </a:rPr>
              <a:t> </a:t>
            </a:r>
            <a:r>
              <a:rPr lang="en-US" sz="1800" dirty="0" err="1">
                <a:solidFill>
                  <a:schemeClr val="dk1"/>
                </a:solidFill>
              </a:rPr>
              <a:t>האירועים</a:t>
            </a:r>
            <a:endParaRPr lang="en-US" sz="1800" dirty="0">
              <a:solidFill>
                <a:schemeClr val="dk1"/>
              </a:solidFill>
            </a:endParaRPr>
          </a:p>
          <a:p>
            <a:pPr lvl="0" rtl="1">
              <a:lnSpc>
                <a:spcPct val="200000"/>
              </a:lnSpc>
              <a:spcBef>
                <a:spcPts val="500"/>
              </a:spcBef>
              <a:buNone/>
            </a:pPr>
            <a:endParaRPr sz="1800" dirty="0">
              <a:solidFill>
                <a:schemeClr val="dk1"/>
              </a:solidFill>
            </a:endParaRPr>
          </a:p>
          <a:p>
            <a:pPr lvl="0" rtl="1">
              <a:lnSpc>
                <a:spcPct val="200000"/>
              </a:lnSpc>
              <a:spcBef>
                <a:spcPts val="500"/>
              </a:spcBef>
              <a:buNone/>
            </a:pPr>
            <a:endParaRPr sz="1800" dirty="0">
              <a:solidFill>
                <a:schemeClr val="dk1"/>
              </a:solidFill>
            </a:endParaRPr>
          </a:p>
          <a:p>
            <a:pPr lvl="0" rtl="1">
              <a:lnSpc>
                <a:spcPct val="200000"/>
              </a:lnSpc>
              <a:spcBef>
                <a:spcPts val="500"/>
              </a:spcBef>
              <a:buNone/>
            </a:pPr>
            <a:endParaRPr sz="1800" dirty="0">
              <a:solidFill>
                <a:schemeClr val="dk1"/>
              </a:solidFill>
            </a:endParaRPr>
          </a:p>
          <a:p>
            <a:pPr lvl="0" rtl="1">
              <a:lnSpc>
                <a:spcPct val="200000"/>
              </a:lnSpc>
              <a:spcBef>
                <a:spcPts val="500"/>
              </a:spcBef>
              <a:buNone/>
            </a:pPr>
            <a:endParaRPr sz="1800" dirty="0">
              <a:solidFill>
                <a:schemeClr val="dk1"/>
              </a:solidFill>
            </a:endParaRPr>
          </a:p>
          <a:p>
            <a:pPr lvl="0" rtl="1">
              <a:lnSpc>
                <a:spcPct val="115000"/>
              </a:lnSpc>
              <a:spcBef>
                <a:spcPts val="500"/>
              </a:spcBef>
              <a:buNone/>
            </a:pPr>
            <a:endParaRPr sz="2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524" name="Shape 524"/>
          <p:cNvSpPr txBox="1">
            <a:spLocks noGrp="1"/>
          </p:cNvSpPr>
          <p:nvPr>
            <p:ph type="title"/>
          </p:nvPr>
        </p:nvSpPr>
        <p:spPr>
          <a:xfrm>
            <a:off x="2987675" y="128587"/>
            <a:ext cx="6048300" cy="779399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>
              <a:buSzPct val="25000"/>
            </a:pPr>
            <a:r>
              <a:rPr lang="en-US" sz="3400"/>
              <a:t>הסרת אירועים מאלמנטים</a:t>
            </a:r>
          </a:p>
        </p:txBody>
      </p:sp>
      <p:pic>
        <p:nvPicPr>
          <p:cNvPr id="525" name="Shape 5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6450" y="3013926"/>
            <a:ext cx="3037100" cy="1329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Shape 5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43750" y="4903000"/>
            <a:ext cx="1779799" cy="1084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Shape 531"/>
          <p:cNvSpPr txBox="1">
            <a:spLocks noGrp="1"/>
          </p:cNvSpPr>
          <p:nvPr>
            <p:ph type="title" idx="4294967295"/>
          </p:nvPr>
        </p:nvSpPr>
        <p:spPr>
          <a:xfrm>
            <a:off x="2143125" y="128600"/>
            <a:ext cx="6892800" cy="779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algn="r">
              <a:buSzPct val="25000"/>
            </a:pPr>
            <a:r>
              <a:rPr lang="en-US"/>
              <a:t>הסרת אירוע</a:t>
            </a:r>
          </a:p>
        </p:txBody>
      </p:sp>
      <p:pic>
        <p:nvPicPr>
          <p:cNvPr id="532" name="Shape 5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1775" y="1441399"/>
            <a:ext cx="7107949" cy="4774524"/>
          </a:xfrm>
          <a:prstGeom prst="rect">
            <a:avLst/>
          </a:prstGeom>
          <a:noFill/>
          <a:ln>
            <a:noFill/>
          </a:ln>
        </p:spPr>
      </p:pic>
      <p:sp>
        <p:nvSpPr>
          <p:cNvPr id="533" name="Shape 533"/>
          <p:cNvSpPr/>
          <p:nvPr/>
        </p:nvSpPr>
        <p:spPr>
          <a:xfrm rot="-5400000" flipH="1">
            <a:off x="358950" y="5159525"/>
            <a:ext cx="996600" cy="952500"/>
          </a:xfrm>
          <a:prstGeom prst="wedgeRectCallout">
            <a:avLst>
              <a:gd name="adj1" fmla="val 16902"/>
              <a:gd name="adj2" fmla="val 73088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534" name="Shape 534"/>
          <p:cNvSpPr txBox="1"/>
          <p:nvPr/>
        </p:nvSpPr>
        <p:spPr>
          <a:xfrm>
            <a:off x="378075" y="5088825"/>
            <a:ext cx="1031700" cy="1121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/>
              <a:t>בלחיצה על  הכפתור לא מתרחש האירוע</a:t>
            </a:r>
          </a:p>
        </p:txBody>
      </p:sp>
      <p:cxnSp>
        <p:nvCxnSpPr>
          <p:cNvPr id="535" name="Shape 535"/>
          <p:cNvCxnSpPr/>
          <p:nvPr/>
        </p:nvCxnSpPr>
        <p:spPr>
          <a:xfrm rot="10800000" flipH="1">
            <a:off x="1905000" y="5820375"/>
            <a:ext cx="85800" cy="1428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536" name="Shape 536"/>
          <p:cNvSpPr/>
          <p:nvPr/>
        </p:nvSpPr>
        <p:spPr>
          <a:xfrm>
            <a:off x="1990800" y="2468375"/>
            <a:ext cx="5972100" cy="897300"/>
          </a:xfrm>
          <a:prstGeom prst="rect">
            <a:avLst/>
          </a:prstGeom>
          <a:noFill/>
          <a:ln w="19050" cap="flat" cmpd="sng">
            <a:solidFill>
              <a:srgbClr val="E01A26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ransition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Shape 541"/>
          <p:cNvSpPr txBox="1">
            <a:spLocks noGrp="1"/>
          </p:cNvSpPr>
          <p:nvPr>
            <p:ph type="title" idx="4294967295"/>
          </p:nvPr>
        </p:nvSpPr>
        <p:spPr>
          <a:xfrm>
            <a:off x="2143125" y="128600"/>
            <a:ext cx="6892800" cy="779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algn="r">
              <a:buSzPct val="25000"/>
            </a:pPr>
            <a:r>
              <a:rPr lang="en-US"/>
              <a:t>טריגר לאירוע</a:t>
            </a:r>
          </a:p>
        </p:txBody>
      </p:sp>
      <p:sp>
        <p:nvSpPr>
          <p:cNvPr id="542" name="Shape 542"/>
          <p:cNvSpPr txBox="1"/>
          <p:nvPr/>
        </p:nvSpPr>
        <p:spPr>
          <a:xfrm>
            <a:off x="419175" y="4114800"/>
            <a:ext cx="1447800" cy="1121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 rtl="1">
              <a:spcBef>
                <a:spcPts val="0"/>
              </a:spcBef>
              <a:buNone/>
            </a:pPr>
            <a:r>
              <a:rPr lang="en-US" dirty="0" err="1"/>
              <a:t>ביצענו</a:t>
            </a:r>
            <a:r>
              <a:rPr lang="en-US" dirty="0"/>
              <a:t> </a:t>
            </a:r>
            <a:r>
              <a:rPr lang="en-US" dirty="0" err="1"/>
              <a:t>את</a:t>
            </a:r>
            <a:r>
              <a:rPr lang="en-US" dirty="0"/>
              <a:t> </a:t>
            </a:r>
            <a:r>
              <a:rPr lang="en-US" dirty="0" err="1"/>
              <a:t>האירוע</a:t>
            </a:r>
            <a:r>
              <a:rPr lang="en-US" dirty="0"/>
              <a:t> </a:t>
            </a:r>
            <a:r>
              <a:rPr lang="en-US" dirty="0" err="1"/>
              <a:t>של</a:t>
            </a:r>
            <a:r>
              <a:rPr lang="en-US" dirty="0"/>
              <a:t> </a:t>
            </a:r>
            <a:r>
              <a:rPr lang="en-US" dirty="0" err="1"/>
              <a:t>לחיצה</a:t>
            </a:r>
            <a:r>
              <a:rPr lang="en-US" dirty="0"/>
              <a:t> </a:t>
            </a:r>
            <a:r>
              <a:rPr lang="en-US" dirty="0" err="1"/>
              <a:t>על</a:t>
            </a:r>
            <a:r>
              <a:rPr lang="en-US" dirty="0"/>
              <a:t> </a:t>
            </a:r>
            <a:r>
              <a:rPr lang="en-US" dirty="0" err="1"/>
              <a:t>כפתור</a:t>
            </a:r>
            <a:r>
              <a:rPr lang="en-US" dirty="0"/>
              <a:t>, </a:t>
            </a:r>
            <a:r>
              <a:rPr lang="en-US" dirty="0" err="1"/>
              <a:t>ללא</a:t>
            </a:r>
            <a:r>
              <a:rPr lang="en-US" dirty="0"/>
              <a:t> </a:t>
            </a:r>
            <a:r>
              <a:rPr lang="en-US" dirty="0" err="1"/>
              <a:t>לחיצה</a:t>
            </a:r>
            <a:r>
              <a:rPr lang="en-US" dirty="0"/>
              <a:t> </a:t>
            </a:r>
            <a:r>
              <a:rPr lang="en-US" dirty="0" err="1"/>
              <a:t>ממשית</a:t>
            </a:r>
            <a:r>
              <a:rPr lang="en-US" dirty="0"/>
              <a:t>, </a:t>
            </a:r>
            <a:r>
              <a:rPr lang="en-US" dirty="0" err="1"/>
              <a:t>אלא</a:t>
            </a:r>
            <a:r>
              <a:rPr lang="en-US" dirty="0"/>
              <a:t> </a:t>
            </a:r>
            <a:r>
              <a:rPr lang="en-US" dirty="0" err="1"/>
              <a:t>ע”י</a:t>
            </a:r>
            <a:r>
              <a:rPr lang="en-US" dirty="0"/>
              <a:t> </a:t>
            </a:r>
            <a:r>
              <a:rPr lang="en-US" dirty="0" err="1"/>
              <a:t>הפונקציה</a:t>
            </a:r>
            <a:r>
              <a:rPr lang="en-US" dirty="0"/>
              <a:t> trigger</a:t>
            </a:r>
          </a:p>
        </p:txBody>
      </p:sp>
      <p:pic>
        <p:nvPicPr>
          <p:cNvPr id="543" name="Shape 5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3125" y="1374725"/>
            <a:ext cx="5486400" cy="4972050"/>
          </a:xfrm>
          <a:prstGeom prst="rect">
            <a:avLst/>
          </a:prstGeom>
          <a:noFill/>
          <a:ln>
            <a:noFill/>
          </a:ln>
        </p:spPr>
      </p:pic>
      <p:sp>
        <p:nvSpPr>
          <p:cNvPr id="544" name="Shape 544"/>
          <p:cNvSpPr/>
          <p:nvPr/>
        </p:nvSpPr>
        <p:spPr>
          <a:xfrm rot="-5400000" flipH="1">
            <a:off x="459562" y="4098037"/>
            <a:ext cx="1367025" cy="1562100"/>
          </a:xfrm>
          <a:prstGeom prst="wedgeRectCallout">
            <a:avLst>
              <a:gd name="adj1" fmla="val 16902"/>
              <a:gd name="adj2" fmla="val 73088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545" name="Shape 545"/>
          <p:cNvSpPr/>
          <p:nvPr/>
        </p:nvSpPr>
        <p:spPr>
          <a:xfrm>
            <a:off x="2286075" y="4920525"/>
            <a:ext cx="2428800" cy="427500"/>
          </a:xfrm>
          <a:prstGeom prst="rect">
            <a:avLst/>
          </a:prstGeom>
          <a:noFill/>
          <a:ln w="19050" cap="flat" cmpd="sng">
            <a:solidFill>
              <a:srgbClr val="E01A26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ransition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Shape 550"/>
          <p:cNvSpPr txBox="1">
            <a:spLocks noGrp="1"/>
          </p:cNvSpPr>
          <p:nvPr>
            <p:ph type="title"/>
          </p:nvPr>
        </p:nvSpPr>
        <p:spPr>
          <a:xfrm>
            <a:off x="722312" y="4406900"/>
            <a:ext cx="7772400" cy="1362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dirty="0" err="1"/>
              <a:t>אפקטים</a:t>
            </a:r>
            <a:r>
              <a:rPr lang="en-US" dirty="0"/>
              <a:t> </a:t>
            </a:r>
            <a:r>
              <a:rPr lang="en-US" dirty="0" smtClean="0"/>
              <a:t>ב</a:t>
            </a:r>
            <a:r>
              <a:rPr lang="he-IL" dirty="0" smtClean="0"/>
              <a:t>-</a:t>
            </a:r>
            <a:r>
              <a:rPr lang="en-US" sz="4000" b="0" i="0" u="none" strike="noStrike" cap="none" dirty="0" smtClean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4000" b="1" i="0" u="none" strike="noStrike" cap="none" dirty="0" err="1">
                <a:solidFill>
                  <a:srgbClr val="E01A26"/>
                </a:solidFill>
                <a:latin typeface="Calibri"/>
                <a:ea typeface="Calibri"/>
                <a:cs typeface="Calibri"/>
                <a:sym typeface="Calibri"/>
              </a:rPr>
              <a:t>jQuery</a:t>
            </a:r>
            <a:r>
              <a:rPr lang="en-US" sz="3500" b="1" i="0" u="none" strike="noStrike" cap="none" dirty="0">
                <a:solidFill>
                  <a:srgbClr val="E01A26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en-US" sz="3500" b="1" i="0" u="none" strike="noStrike" cap="none" dirty="0">
                <a:solidFill>
                  <a:srgbClr val="E01A26"/>
                </a:solidFill>
                <a:latin typeface="Arial"/>
                <a:ea typeface="Arial"/>
                <a:cs typeface="Arial"/>
                <a:sym typeface="Arial"/>
              </a:rPr>
            </a:br>
            <a:endParaRPr lang="en-US" sz="3500" b="1" i="0" u="none" strike="noStrike" cap="none" dirty="0">
              <a:solidFill>
                <a:srgbClr val="E01A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1" name="Shape 551"/>
          <p:cNvSpPr txBox="1">
            <a:spLocks noGrp="1"/>
          </p:cNvSpPr>
          <p:nvPr>
            <p:ph type="body" idx="1"/>
          </p:nvPr>
        </p:nvSpPr>
        <p:spPr>
          <a:xfrm>
            <a:off x="722312" y="2906713"/>
            <a:ext cx="7772400" cy="1500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פרק </a:t>
            </a:r>
            <a:r>
              <a:rPr lang="en-US"/>
              <a:t>חמישי</a:t>
            </a:r>
          </a:p>
        </p:txBody>
      </p:sp>
    </p:spTree>
  </p:cSld>
  <p:clrMapOvr>
    <a:masterClrMapping/>
  </p:clrMapOvr>
  <p:transition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Shape 556"/>
          <p:cNvSpPr txBox="1">
            <a:spLocks noGrp="1"/>
          </p:cNvSpPr>
          <p:nvPr>
            <p:ph type="ctrTitle"/>
          </p:nvPr>
        </p:nvSpPr>
        <p:spPr>
          <a:xfrm>
            <a:off x="755575" y="1244167"/>
            <a:ext cx="7772400" cy="1470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1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400" b="1" i="0" u="none" strike="noStrike" cap="none">
                <a:solidFill>
                  <a:srgbClr val="E01A26"/>
                </a:solidFill>
                <a:latin typeface="Arial"/>
                <a:ea typeface="Arial"/>
                <a:cs typeface="Arial"/>
                <a:sym typeface="Arial"/>
              </a:rPr>
              <a:t>סקירה כללית </a:t>
            </a:r>
            <a:r>
              <a:rPr lang="en-US"/>
              <a:t>לפרק</a:t>
            </a:r>
          </a:p>
        </p:txBody>
      </p:sp>
      <p:sp>
        <p:nvSpPr>
          <p:cNvPr id="557" name="Shape 557"/>
          <p:cNvSpPr txBox="1">
            <a:spLocks noGrp="1"/>
          </p:cNvSpPr>
          <p:nvPr>
            <p:ph type="subTitle" idx="1"/>
          </p:nvPr>
        </p:nvSpPr>
        <p:spPr>
          <a:xfrm>
            <a:off x="2267743" y="2492896"/>
            <a:ext cx="6400800" cy="2664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342900" marR="0" lvl="0" indent="-342900" algn="r" rtl="1">
              <a:lnSpc>
                <a:spcPct val="200000"/>
              </a:lnSpc>
              <a:spcBef>
                <a:spcPts val="500"/>
              </a:spcBef>
              <a:spcAft>
                <a:spcPts val="0"/>
              </a:spcAft>
              <a:buClr>
                <a:srgbClr val="E01A26"/>
              </a:buClr>
              <a:buSzPct val="100000"/>
              <a:buFont typeface="Noto Sans Symbols"/>
              <a:buChar char="➢"/>
            </a:pPr>
            <a:r>
              <a:rPr lang="en-US" dirty="0" err="1" smtClean="0"/>
              <a:t>הוספת</a:t>
            </a:r>
            <a:r>
              <a:rPr lang="en-US" dirty="0" smtClean="0"/>
              <a:t> </a:t>
            </a:r>
            <a:r>
              <a:rPr lang="en-US" dirty="0" err="1"/>
              <a:t>אפקטים</a:t>
            </a:r>
            <a:r>
              <a:rPr lang="en-US" dirty="0"/>
              <a:t> </a:t>
            </a:r>
            <a:r>
              <a:rPr lang="en-US" dirty="0" err="1"/>
              <a:t>לאלמנטים</a:t>
            </a:r>
            <a:endParaRPr lang="en-US" dirty="0"/>
          </a:p>
          <a:p>
            <a:pPr marL="342900" marR="0" lvl="0" indent="-342900" algn="r" rtl="1">
              <a:lnSpc>
                <a:spcPct val="200000"/>
              </a:lnSpc>
              <a:spcBef>
                <a:spcPts val="500"/>
              </a:spcBef>
              <a:spcAft>
                <a:spcPts val="0"/>
              </a:spcAft>
              <a:buClr>
                <a:srgbClr val="E01A26"/>
              </a:buClr>
              <a:buSzPct val="100000"/>
              <a:buFont typeface="Noto Sans Symbols"/>
              <a:buChar char="➢"/>
            </a:pPr>
            <a:r>
              <a:rPr lang="en-US" dirty="0"/>
              <a:t>animate </a:t>
            </a:r>
          </a:p>
          <a:p>
            <a:pPr marL="342900" marR="0" lvl="0" indent="-342900" algn="r" rtl="1">
              <a:lnSpc>
                <a:spcPct val="200000"/>
              </a:lnSpc>
              <a:spcBef>
                <a:spcPts val="500"/>
              </a:spcBef>
              <a:spcAft>
                <a:spcPts val="0"/>
              </a:spcAft>
              <a:buClr>
                <a:srgbClr val="E01A26"/>
              </a:buClr>
              <a:buSzPct val="100000"/>
              <a:buFont typeface="Noto Sans Symbols"/>
              <a:buChar char="➢"/>
            </a:pPr>
            <a:r>
              <a:rPr lang="en-US" dirty="0"/>
              <a:t>delay</a:t>
            </a:r>
          </a:p>
          <a:p>
            <a:pPr marR="0" lvl="0" algn="r" rtl="1">
              <a:lnSpc>
                <a:spcPct val="20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dirty="0"/>
          </a:p>
          <a:p>
            <a:pPr marL="0" marR="0" lvl="0" indent="0" algn="r" rtl="1">
              <a:lnSpc>
                <a:spcPct val="200000"/>
              </a:lnSpc>
              <a:spcBef>
                <a:spcPts val="500"/>
              </a:spcBef>
              <a:spcAft>
                <a:spcPts val="0"/>
              </a:spcAft>
              <a:buClr>
                <a:srgbClr val="E01A26"/>
              </a:buClr>
              <a:buSzPct val="25000"/>
              <a:buFont typeface="Arial"/>
              <a:buNone/>
            </a:pPr>
            <a:endParaRPr sz="25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תמונה 4">
            <a:hlinkClick r:id="rId3"/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671" y="4572000"/>
            <a:ext cx="1637740" cy="1730845"/>
          </a:xfrm>
          <a:prstGeom prst="rect">
            <a:avLst/>
          </a:prstGeom>
        </p:spPr>
      </p:pic>
      <p:sp>
        <p:nvSpPr>
          <p:cNvPr id="6" name="מלבן 5"/>
          <p:cNvSpPr/>
          <p:nvPr/>
        </p:nvSpPr>
        <p:spPr>
          <a:xfrm>
            <a:off x="846072" y="4199667"/>
            <a:ext cx="75693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latin typeface="Calibri" panose="020F0502020204030204" pitchFamily="34" charset="0"/>
              </a:rPr>
              <a:t>Effects</a:t>
            </a:r>
            <a:endParaRPr lang="he-IL" sz="1600" b="1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Shape 562"/>
          <p:cNvSpPr txBox="1">
            <a:spLocks noGrp="1"/>
          </p:cNvSpPr>
          <p:nvPr>
            <p:ph type="ctrTitle"/>
          </p:nvPr>
        </p:nvSpPr>
        <p:spPr>
          <a:xfrm>
            <a:off x="5791200" y="228600"/>
            <a:ext cx="3079675" cy="838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algn="r">
              <a:buSzPct val="25000"/>
            </a:pPr>
            <a:r>
              <a:rPr lang="he-IL" dirty="0"/>
              <a:t>אפקטים</a:t>
            </a:r>
            <a:endParaRPr lang="en-US" dirty="0"/>
          </a:p>
        </p:txBody>
      </p:sp>
      <p:sp>
        <p:nvSpPr>
          <p:cNvPr id="563" name="Shape 563"/>
          <p:cNvSpPr txBox="1">
            <a:spLocks noGrp="1"/>
          </p:cNvSpPr>
          <p:nvPr>
            <p:ph type="subTitle" idx="1"/>
          </p:nvPr>
        </p:nvSpPr>
        <p:spPr>
          <a:xfrm>
            <a:off x="609600" y="1905000"/>
            <a:ext cx="8058943" cy="762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R="25400" lvl="0" algn="r" rtl="1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2000" b="1" dirty="0" err="1" smtClean="0">
                <a:solidFill>
                  <a:srgbClr val="212121"/>
                </a:solidFill>
                <a:highlight>
                  <a:srgbClr val="FFFFFF"/>
                </a:highlight>
              </a:rPr>
              <a:t>jQuery</a:t>
            </a:r>
            <a:r>
              <a:rPr lang="he-IL" sz="2000" b="1" dirty="0" smtClean="0">
                <a:solidFill>
                  <a:srgbClr val="212121"/>
                </a:solidFill>
                <a:highlight>
                  <a:srgbClr val="FFFFFF"/>
                </a:highlight>
              </a:rPr>
              <a:t> </a:t>
            </a:r>
            <a:r>
              <a:rPr lang="en-US" sz="2000" b="1" dirty="0" err="1" smtClean="0">
                <a:solidFill>
                  <a:srgbClr val="212121"/>
                </a:solidFill>
                <a:highlight>
                  <a:srgbClr val="FFFFFF"/>
                </a:highlight>
              </a:rPr>
              <a:t>מאפשרת</a:t>
            </a:r>
            <a:r>
              <a:rPr lang="en-US" sz="2000" b="1" dirty="0" smtClean="0">
                <a:solidFill>
                  <a:srgbClr val="212121"/>
                </a:solidFill>
                <a:highlight>
                  <a:srgbClr val="FFFFFF"/>
                </a:highlight>
              </a:rPr>
              <a:t> </a:t>
            </a:r>
            <a:r>
              <a:rPr lang="en-US" sz="2000" b="1" dirty="0" err="1">
                <a:solidFill>
                  <a:srgbClr val="212121"/>
                </a:solidFill>
                <a:highlight>
                  <a:srgbClr val="FFFFFF"/>
                </a:highlight>
              </a:rPr>
              <a:t>להסתיר</a:t>
            </a:r>
            <a:r>
              <a:rPr lang="en-US" sz="2000" b="1" dirty="0">
                <a:solidFill>
                  <a:srgbClr val="212121"/>
                </a:solidFill>
                <a:highlight>
                  <a:srgbClr val="FFFFFF"/>
                </a:highlight>
              </a:rPr>
              <a:t> </a:t>
            </a:r>
            <a:r>
              <a:rPr lang="en-US" sz="2000" b="1" dirty="0" err="1">
                <a:solidFill>
                  <a:srgbClr val="212121"/>
                </a:solidFill>
                <a:highlight>
                  <a:srgbClr val="FFFFFF"/>
                </a:highlight>
              </a:rPr>
              <a:t>ולהראות</a:t>
            </a:r>
            <a:r>
              <a:rPr lang="en-US" sz="2000" b="1" dirty="0">
                <a:solidFill>
                  <a:srgbClr val="212121"/>
                </a:solidFill>
                <a:highlight>
                  <a:srgbClr val="FFFFFF"/>
                </a:highlight>
              </a:rPr>
              <a:t> </a:t>
            </a:r>
            <a:r>
              <a:rPr lang="en-US" sz="2000" b="1" dirty="0" err="1">
                <a:solidFill>
                  <a:srgbClr val="212121"/>
                </a:solidFill>
                <a:highlight>
                  <a:srgbClr val="FFFFFF"/>
                </a:highlight>
              </a:rPr>
              <a:t>אלמנטים</a:t>
            </a:r>
            <a:r>
              <a:rPr lang="en-US" sz="2000" b="1" dirty="0">
                <a:solidFill>
                  <a:srgbClr val="212121"/>
                </a:solidFill>
                <a:highlight>
                  <a:srgbClr val="FFFFFF"/>
                </a:highlight>
              </a:rPr>
              <a:t> </a:t>
            </a:r>
            <a:r>
              <a:rPr lang="en-US" sz="2000" b="1" dirty="0" err="1">
                <a:solidFill>
                  <a:srgbClr val="212121"/>
                </a:solidFill>
                <a:highlight>
                  <a:srgbClr val="FFFFFF"/>
                </a:highlight>
              </a:rPr>
              <a:t>מבלי</a:t>
            </a:r>
            <a:r>
              <a:rPr lang="en-US" sz="2000" b="1" dirty="0">
                <a:solidFill>
                  <a:srgbClr val="212121"/>
                </a:solidFill>
                <a:highlight>
                  <a:srgbClr val="FFFFFF"/>
                </a:highlight>
              </a:rPr>
              <a:t> </a:t>
            </a:r>
            <a:r>
              <a:rPr lang="en-US" sz="2000" b="1" dirty="0" err="1">
                <a:solidFill>
                  <a:srgbClr val="212121"/>
                </a:solidFill>
                <a:highlight>
                  <a:srgbClr val="FFFFFF"/>
                </a:highlight>
              </a:rPr>
              <a:t>להסיר</a:t>
            </a:r>
            <a:r>
              <a:rPr lang="en-US" sz="2000" b="1" dirty="0">
                <a:solidFill>
                  <a:srgbClr val="212121"/>
                </a:solidFill>
                <a:highlight>
                  <a:srgbClr val="FFFFFF"/>
                </a:highlight>
              </a:rPr>
              <a:t> </a:t>
            </a:r>
            <a:r>
              <a:rPr lang="en-US" sz="2000" b="1" dirty="0" err="1">
                <a:solidFill>
                  <a:srgbClr val="212121"/>
                </a:solidFill>
                <a:highlight>
                  <a:srgbClr val="FFFFFF"/>
                </a:highlight>
              </a:rPr>
              <a:t>אותם</a:t>
            </a:r>
            <a:r>
              <a:rPr lang="en-US" sz="2000" b="1" dirty="0">
                <a:solidFill>
                  <a:srgbClr val="212121"/>
                </a:solidFill>
                <a:highlight>
                  <a:srgbClr val="FFFFFF"/>
                </a:highlight>
              </a:rPr>
              <a:t> </a:t>
            </a:r>
            <a:r>
              <a:rPr lang="en-US" sz="2000" b="1" dirty="0" err="1" smtClean="0">
                <a:solidFill>
                  <a:srgbClr val="212121"/>
                </a:solidFill>
                <a:highlight>
                  <a:srgbClr val="FFFFFF"/>
                </a:highlight>
              </a:rPr>
              <a:t>מה</a:t>
            </a:r>
            <a:r>
              <a:rPr lang="he-IL" sz="2000" b="1" dirty="0" smtClean="0">
                <a:solidFill>
                  <a:srgbClr val="212121"/>
                </a:solidFill>
                <a:highlight>
                  <a:srgbClr val="FFFFFF"/>
                </a:highlight>
              </a:rPr>
              <a:t>-</a:t>
            </a:r>
            <a:r>
              <a:rPr lang="en-US" sz="2000" b="1" dirty="0" smtClean="0">
                <a:solidFill>
                  <a:srgbClr val="212121"/>
                </a:solidFill>
                <a:highlight>
                  <a:srgbClr val="FFFFFF"/>
                </a:highlight>
              </a:rPr>
              <a:t> DOM</a:t>
            </a:r>
            <a:r>
              <a:rPr lang="he-IL" sz="2000" b="1" dirty="0" smtClean="0">
                <a:solidFill>
                  <a:srgbClr val="212121"/>
                </a:solidFill>
                <a:highlight>
                  <a:srgbClr val="FFFFFF"/>
                </a:highlight>
              </a:rPr>
              <a:t> </a:t>
            </a:r>
            <a:r>
              <a:rPr lang="en-US" sz="2000" b="1" dirty="0" err="1" smtClean="0">
                <a:solidFill>
                  <a:srgbClr val="212121"/>
                </a:solidFill>
                <a:highlight>
                  <a:srgbClr val="FFFFFF"/>
                </a:highlight>
              </a:rPr>
              <a:t>באמצעות</a:t>
            </a:r>
            <a:r>
              <a:rPr lang="en-US" sz="2000" b="1" dirty="0" smtClean="0">
                <a:solidFill>
                  <a:srgbClr val="212121"/>
                </a:solidFill>
                <a:highlight>
                  <a:srgbClr val="FFFFFF"/>
                </a:highlight>
              </a:rPr>
              <a:t> </a:t>
            </a:r>
            <a:r>
              <a:rPr lang="en-US" sz="2000" b="1" dirty="0" err="1">
                <a:solidFill>
                  <a:srgbClr val="212121"/>
                </a:solidFill>
                <a:highlight>
                  <a:srgbClr val="FFFFFF"/>
                </a:highlight>
              </a:rPr>
              <a:t>האפקטים</a:t>
            </a:r>
            <a:r>
              <a:rPr lang="en-US" sz="2000" b="1" dirty="0" smtClean="0">
                <a:solidFill>
                  <a:srgbClr val="212121"/>
                </a:solidFill>
                <a:highlight>
                  <a:srgbClr val="FFFFFF"/>
                </a:highlight>
              </a:rPr>
              <a:t>:</a:t>
            </a:r>
            <a:r>
              <a:rPr lang="en-US" sz="1100" dirty="0" smtClean="0">
                <a:solidFill>
                  <a:srgbClr val="212121"/>
                </a:solidFill>
                <a:highlight>
                  <a:srgbClr val="FFFFFF"/>
                </a:highlight>
              </a:rPr>
              <a:t/>
            </a:r>
            <a:br>
              <a:rPr lang="en-US" sz="1100" dirty="0" smtClean="0">
                <a:solidFill>
                  <a:srgbClr val="212121"/>
                </a:solidFill>
                <a:highlight>
                  <a:srgbClr val="FFFFFF"/>
                </a:highlight>
              </a:rPr>
            </a:br>
            <a:endParaRPr lang="en-US" sz="1100" dirty="0">
              <a:solidFill>
                <a:srgbClr val="212121"/>
              </a:solidFill>
              <a:highlight>
                <a:srgbClr val="FFFFFF"/>
              </a:highlight>
            </a:endParaRPr>
          </a:p>
          <a:p>
            <a:pPr marR="0" lvl="0" algn="r" rtl="1">
              <a:spcBef>
                <a:spcPts val="500"/>
              </a:spcBef>
              <a:spcAft>
                <a:spcPts val="0"/>
              </a:spcAft>
              <a:buNone/>
            </a:pPr>
            <a:endParaRPr dirty="0"/>
          </a:p>
          <a:p>
            <a:pPr marR="0" lvl="0" algn="r" rtl="1">
              <a:spcBef>
                <a:spcPts val="500"/>
              </a:spcBef>
              <a:spcAft>
                <a:spcPts val="0"/>
              </a:spcAft>
              <a:buNone/>
            </a:pPr>
            <a:endParaRPr dirty="0"/>
          </a:p>
          <a:p>
            <a:pPr marR="0" lvl="0" algn="r" rtl="1">
              <a:spcBef>
                <a:spcPts val="500"/>
              </a:spcBef>
              <a:spcAft>
                <a:spcPts val="0"/>
              </a:spcAft>
              <a:buNone/>
            </a:pPr>
            <a:endParaRPr dirty="0"/>
          </a:p>
          <a:p>
            <a:pPr marR="0" lvl="0" algn="r" rtl="1">
              <a:spcBef>
                <a:spcPts val="500"/>
              </a:spcBef>
              <a:spcAft>
                <a:spcPts val="0"/>
              </a:spcAft>
              <a:buNone/>
            </a:pPr>
            <a:endParaRPr dirty="0"/>
          </a:p>
          <a:p>
            <a:pPr marL="0" marR="0" lvl="0" indent="0" algn="r" rtl="1">
              <a:spcBef>
                <a:spcPts val="500"/>
              </a:spcBef>
              <a:spcAft>
                <a:spcPts val="0"/>
              </a:spcAft>
              <a:buClr>
                <a:srgbClr val="E01A26"/>
              </a:buClr>
              <a:buSzPct val="25000"/>
              <a:buFont typeface="Arial"/>
              <a:buNone/>
            </a:pPr>
            <a:endParaRPr sz="25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מלבן 1"/>
          <p:cNvSpPr/>
          <p:nvPr/>
        </p:nvSpPr>
        <p:spPr>
          <a:xfrm>
            <a:off x="2133600" y="2649718"/>
            <a:ext cx="26670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.</a:t>
            </a:r>
            <a:r>
              <a:rPr lang="en-US" sz="1800" dirty="0"/>
              <a:t>hide()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1800" dirty="0"/>
              <a:t>.show()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1800" dirty="0"/>
              <a:t>.toggle()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1800" dirty="0"/>
              <a:t>.animate()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1800" dirty="0"/>
              <a:t>.stop()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1800" dirty="0"/>
              <a:t>.</a:t>
            </a:r>
            <a:r>
              <a:rPr lang="en-US" sz="1800" dirty="0" err="1"/>
              <a:t>fadeIn</a:t>
            </a:r>
            <a:r>
              <a:rPr lang="en-US" sz="1800" dirty="0"/>
              <a:t>()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1800" dirty="0"/>
              <a:t>.</a:t>
            </a:r>
            <a:r>
              <a:rPr lang="en-US" sz="1800" dirty="0" err="1"/>
              <a:t>fadeOut</a:t>
            </a:r>
            <a:r>
              <a:rPr lang="en-US" sz="1800" dirty="0"/>
              <a:t>()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1800" dirty="0"/>
              <a:t>.</a:t>
            </a:r>
            <a:r>
              <a:rPr lang="en-US" sz="1800" dirty="0" err="1"/>
              <a:t>fadeTo</a:t>
            </a:r>
            <a:r>
              <a:rPr lang="en-US" sz="1800" dirty="0"/>
              <a:t>()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1800" dirty="0"/>
              <a:t>.</a:t>
            </a:r>
            <a:r>
              <a:rPr lang="en-US" sz="1800" dirty="0" err="1"/>
              <a:t>fadeToggle</a:t>
            </a:r>
            <a:r>
              <a:rPr lang="en-US" sz="1800" dirty="0"/>
              <a:t>()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1800" dirty="0"/>
              <a:t>.</a:t>
            </a:r>
            <a:r>
              <a:rPr lang="en-US" sz="1800" dirty="0" err="1"/>
              <a:t>slideDown</a:t>
            </a:r>
            <a:r>
              <a:rPr lang="en-US" sz="1800" dirty="0"/>
              <a:t>()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1800" dirty="0"/>
              <a:t>.</a:t>
            </a:r>
            <a:r>
              <a:rPr lang="en-US" sz="1800" dirty="0" err="1"/>
              <a:t>slideToggle</a:t>
            </a:r>
            <a:r>
              <a:rPr lang="en-US" sz="1800" dirty="0"/>
              <a:t>()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1800" dirty="0"/>
              <a:t>.</a:t>
            </a:r>
            <a:r>
              <a:rPr lang="en-US" sz="1800" dirty="0" err="1"/>
              <a:t>slideUp</a:t>
            </a:r>
            <a:r>
              <a:rPr lang="en-US" sz="1800" dirty="0" smtClean="0"/>
              <a:t>()</a:t>
            </a:r>
            <a:endParaRPr lang="en-US" sz="1800" dirty="0"/>
          </a:p>
        </p:txBody>
      </p:sp>
    </p:spTree>
  </p:cSld>
  <p:clrMapOvr>
    <a:masterClrMapping/>
  </p:clrMapOvr>
  <p:transition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Shape 562"/>
          <p:cNvSpPr txBox="1">
            <a:spLocks noGrp="1"/>
          </p:cNvSpPr>
          <p:nvPr>
            <p:ph type="ctrTitle"/>
          </p:nvPr>
        </p:nvSpPr>
        <p:spPr>
          <a:xfrm>
            <a:off x="4876800" y="152400"/>
            <a:ext cx="3994075" cy="822758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algn="r">
              <a:buSzPct val="25000"/>
            </a:pPr>
            <a:r>
              <a:rPr lang="he-IL" dirty="0"/>
              <a:t>הגדרת זמן האפקט</a:t>
            </a:r>
            <a:endParaRPr lang="en-US" dirty="0"/>
          </a:p>
        </p:txBody>
      </p:sp>
      <p:sp>
        <p:nvSpPr>
          <p:cNvPr id="563" name="Shape 563"/>
          <p:cNvSpPr txBox="1">
            <a:spLocks noGrp="1"/>
          </p:cNvSpPr>
          <p:nvPr>
            <p:ph type="subTitle" idx="1"/>
          </p:nvPr>
        </p:nvSpPr>
        <p:spPr>
          <a:xfrm>
            <a:off x="2286000" y="1600200"/>
            <a:ext cx="6400800" cy="2664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R="25400" lvl="0" algn="r" rtl="1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1800" dirty="0" err="1" smtClean="0">
                <a:solidFill>
                  <a:srgbClr val="212121"/>
                </a:solidFill>
                <a:highlight>
                  <a:srgbClr val="FFFFFF"/>
                </a:highlight>
              </a:rPr>
              <a:t>ניתן</a:t>
            </a:r>
            <a:r>
              <a:rPr lang="en-US" sz="1800" dirty="0" smtClean="0">
                <a:solidFill>
                  <a:srgbClr val="212121"/>
                </a:solidFill>
                <a:highlight>
                  <a:srgbClr val="FFFFFF"/>
                </a:highlight>
              </a:rPr>
              <a:t> </a:t>
            </a:r>
            <a:r>
              <a:rPr lang="en-US" sz="1800" dirty="0" err="1" smtClean="0">
                <a:solidFill>
                  <a:srgbClr val="212121"/>
                </a:solidFill>
                <a:highlight>
                  <a:srgbClr val="FFFFFF"/>
                </a:highlight>
              </a:rPr>
              <a:t>להגדיר</a:t>
            </a:r>
            <a:r>
              <a:rPr lang="en-US" sz="1800" dirty="0" smtClean="0">
                <a:solidFill>
                  <a:srgbClr val="212121"/>
                </a:solidFill>
                <a:highlight>
                  <a:srgbClr val="FFFFFF"/>
                </a:highlight>
              </a:rPr>
              <a:t> </a:t>
            </a:r>
            <a:r>
              <a:rPr lang="en-US" sz="1800" dirty="0" err="1" smtClean="0">
                <a:solidFill>
                  <a:srgbClr val="212121"/>
                </a:solidFill>
                <a:highlight>
                  <a:srgbClr val="FFFFFF"/>
                </a:highlight>
              </a:rPr>
              <a:t>לאפקט</a:t>
            </a:r>
            <a:r>
              <a:rPr lang="en-US" sz="1800" dirty="0" smtClean="0">
                <a:solidFill>
                  <a:srgbClr val="212121"/>
                </a:solidFill>
                <a:highlight>
                  <a:srgbClr val="FFFFFF"/>
                </a:highlight>
              </a:rPr>
              <a:t> </a:t>
            </a:r>
            <a:r>
              <a:rPr lang="en-US" sz="1800" dirty="0" err="1" smtClean="0">
                <a:solidFill>
                  <a:srgbClr val="212121"/>
                </a:solidFill>
                <a:highlight>
                  <a:srgbClr val="FFFFFF"/>
                </a:highlight>
              </a:rPr>
              <a:t>מהירות</a:t>
            </a:r>
            <a:r>
              <a:rPr lang="en-US" sz="1800" dirty="0" smtClean="0">
                <a:solidFill>
                  <a:srgbClr val="212121"/>
                </a:solidFill>
                <a:highlight>
                  <a:srgbClr val="FFFFFF"/>
                </a:highlight>
              </a:rPr>
              <a:t> </a:t>
            </a:r>
            <a:r>
              <a:rPr lang="he-IL" sz="1800" dirty="0" smtClean="0">
                <a:solidFill>
                  <a:srgbClr val="212121"/>
                </a:solidFill>
                <a:highlight>
                  <a:srgbClr val="FFFFFF"/>
                </a:highlight>
              </a:rPr>
              <a:t>באחד מהצורות הבאות</a:t>
            </a:r>
            <a:r>
              <a:rPr lang="en-US" sz="1800" dirty="0" smtClean="0">
                <a:solidFill>
                  <a:srgbClr val="212121"/>
                </a:solidFill>
                <a:highlight>
                  <a:srgbClr val="FFFFFF"/>
                </a:highlight>
              </a:rPr>
              <a:t>:</a:t>
            </a:r>
            <a:r>
              <a:rPr lang="en-US" sz="1100" dirty="0" smtClean="0">
                <a:solidFill>
                  <a:srgbClr val="212121"/>
                </a:solidFill>
                <a:highlight>
                  <a:srgbClr val="FFFFFF"/>
                </a:highlight>
              </a:rPr>
              <a:t/>
            </a:r>
            <a:br>
              <a:rPr lang="en-US" sz="1100" dirty="0" smtClean="0">
                <a:solidFill>
                  <a:srgbClr val="212121"/>
                </a:solidFill>
                <a:highlight>
                  <a:srgbClr val="FFFFFF"/>
                </a:highlight>
              </a:rPr>
            </a:br>
            <a:endParaRPr lang="en-US" sz="1100" dirty="0">
              <a:solidFill>
                <a:srgbClr val="212121"/>
              </a:solidFill>
              <a:highlight>
                <a:srgbClr val="FFFFFF"/>
              </a:highlight>
            </a:endParaRPr>
          </a:p>
          <a:p>
            <a:pPr marR="0" lvl="0" algn="r" rtl="1">
              <a:spcBef>
                <a:spcPts val="500"/>
              </a:spcBef>
              <a:spcAft>
                <a:spcPts val="0"/>
              </a:spcAft>
              <a:buNone/>
            </a:pPr>
            <a:endParaRPr dirty="0"/>
          </a:p>
          <a:p>
            <a:pPr marR="0" lvl="0" algn="r" rtl="1">
              <a:spcBef>
                <a:spcPts val="500"/>
              </a:spcBef>
              <a:spcAft>
                <a:spcPts val="0"/>
              </a:spcAft>
              <a:buNone/>
            </a:pPr>
            <a:endParaRPr dirty="0"/>
          </a:p>
          <a:p>
            <a:pPr marR="0" lvl="0" algn="r" rtl="1">
              <a:spcBef>
                <a:spcPts val="500"/>
              </a:spcBef>
              <a:spcAft>
                <a:spcPts val="0"/>
              </a:spcAft>
              <a:buNone/>
            </a:pPr>
            <a:endParaRPr dirty="0"/>
          </a:p>
          <a:p>
            <a:pPr marR="0" lvl="0" algn="r" rtl="1">
              <a:spcBef>
                <a:spcPts val="500"/>
              </a:spcBef>
              <a:spcAft>
                <a:spcPts val="0"/>
              </a:spcAft>
              <a:buNone/>
            </a:pPr>
            <a:endParaRPr dirty="0"/>
          </a:p>
          <a:p>
            <a:pPr marL="0" marR="0" lvl="0" indent="0" algn="r" rtl="1">
              <a:spcBef>
                <a:spcPts val="500"/>
              </a:spcBef>
              <a:spcAft>
                <a:spcPts val="0"/>
              </a:spcAft>
              <a:buClr>
                <a:srgbClr val="E01A26"/>
              </a:buClr>
              <a:buSzPct val="25000"/>
              <a:buFont typeface="Arial"/>
              <a:buNone/>
            </a:pPr>
            <a:endParaRPr sz="25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64" name="Shape 5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4400" y="2438400"/>
            <a:ext cx="3605050" cy="267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>
            <a:spLocks noGrp="1"/>
          </p:cNvSpPr>
          <p:nvPr>
            <p:ph type="body" idx="1"/>
          </p:nvPr>
        </p:nvSpPr>
        <p:spPr>
          <a:xfrm>
            <a:off x="457200" y="2420938"/>
            <a:ext cx="8229600" cy="3960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r" rtl="1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r" rtl="1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r" rtl="1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r" rtl="1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3" name="Shape 10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62200" y="2120836"/>
            <a:ext cx="5034881" cy="3827363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Shape 104"/>
          <p:cNvSpPr txBox="1">
            <a:spLocks noGrp="1"/>
          </p:cNvSpPr>
          <p:nvPr>
            <p:ph type="title"/>
          </p:nvPr>
        </p:nvSpPr>
        <p:spPr>
          <a:xfrm>
            <a:off x="457200" y="1341437"/>
            <a:ext cx="8229600" cy="779399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400" b="1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קוד</a:t>
            </a:r>
            <a:r>
              <a:rPr lang="en-US" sz="2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1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הנכתב</a:t>
            </a:r>
            <a:r>
              <a:rPr lang="en-US" sz="2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1" i="0" u="none" strike="noStrike" cap="none" dirty="0" err="1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בjQuery</a:t>
            </a:r>
            <a:r>
              <a:rPr lang="en-US" sz="2400" b="1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– </a:t>
            </a:r>
            <a:r>
              <a:rPr lang="he-IL" sz="2400" b="1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נ</a:t>
            </a:r>
            <a:r>
              <a:rPr lang="en-US" sz="2400" b="1" i="0" u="none" strike="noStrike" cap="none" dirty="0" err="1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תמך</a:t>
            </a:r>
            <a:r>
              <a:rPr lang="en-US" sz="2400" b="1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1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בדפדפנים</a:t>
            </a:r>
            <a:r>
              <a:rPr lang="en-US" sz="2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1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הבאים</a:t>
            </a:r>
            <a:r>
              <a:rPr lang="en-US" sz="2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br>
              <a:rPr lang="en-US" sz="2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lang="en-US" sz="2400"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Shape 105"/>
          <p:cNvSpPr txBox="1">
            <a:spLocks noGrp="1"/>
          </p:cNvSpPr>
          <p:nvPr>
            <p:ph type="title"/>
          </p:nvPr>
        </p:nvSpPr>
        <p:spPr>
          <a:xfrm>
            <a:off x="2987675" y="128587"/>
            <a:ext cx="6048300" cy="779399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algn="r">
              <a:buSzPct val="25000"/>
            </a:pPr>
            <a:r>
              <a:rPr lang="en-US" sz="3400" dirty="0" err="1"/>
              <a:t>הקדמה</a:t>
            </a:r>
            <a:r>
              <a:rPr lang="en-US" sz="3400" dirty="0"/>
              <a:t> ל</a:t>
            </a:r>
            <a:r>
              <a:rPr lang="he-IL" sz="3400" dirty="0"/>
              <a:t>-</a:t>
            </a:r>
            <a:r>
              <a:rPr lang="en-US" sz="3400" dirty="0" err="1"/>
              <a:t>jQuery</a:t>
            </a:r>
            <a:endParaRPr lang="en-US" sz="3400" dirty="0"/>
          </a:p>
        </p:txBody>
      </p:sp>
    </p:spTree>
  </p:cSld>
  <p:clrMapOvr>
    <a:masterClrMapping/>
  </p:clrMapOvr>
  <p:transition>
    <p:fade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4" name="Shape 5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5550" y="1323925"/>
            <a:ext cx="7312899" cy="4889075"/>
          </a:xfrm>
          <a:prstGeom prst="rect">
            <a:avLst/>
          </a:prstGeom>
          <a:noFill/>
          <a:ln>
            <a:noFill/>
          </a:ln>
        </p:spPr>
      </p:pic>
      <p:sp>
        <p:nvSpPr>
          <p:cNvPr id="575" name="Shape 575"/>
          <p:cNvSpPr/>
          <p:nvPr/>
        </p:nvSpPr>
        <p:spPr>
          <a:xfrm>
            <a:off x="1263650" y="3106500"/>
            <a:ext cx="1132200" cy="197400"/>
          </a:xfrm>
          <a:prstGeom prst="rect">
            <a:avLst/>
          </a:prstGeom>
          <a:noFill/>
          <a:ln w="19050" cap="flat" cmpd="sng">
            <a:solidFill>
              <a:srgbClr val="E01A26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76" name="Shape 576"/>
          <p:cNvSpPr/>
          <p:nvPr/>
        </p:nvSpPr>
        <p:spPr>
          <a:xfrm>
            <a:off x="1508200" y="2298000"/>
            <a:ext cx="1132200" cy="197400"/>
          </a:xfrm>
          <a:prstGeom prst="rect">
            <a:avLst/>
          </a:prstGeom>
          <a:noFill/>
          <a:ln w="19050" cap="flat" cmpd="sng">
            <a:solidFill>
              <a:srgbClr val="E01A26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577" name="Shape 577"/>
          <p:cNvCxnSpPr/>
          <p:nvPr/>
        </p:nvCxnSpPr>
        <p:spPr>
          <a:xfrm flipH="1">
            <a:off x="2013900" y="2523225"/>
            <a:ext cx="272400" cy="510600"/>
          </a:xfrm>
          <a:prstGeom prst="straightConnector1">
            <a:avLst/>
          </a:prstGeom>
          <a:noFill/>
          <a:ln w="19050" cap="flat" cmpd="sng">
            <a:solidFill>
              <a:srgbClr val="E01A26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578" name="Shape 578"/>
          <p:cNvCxnSpPr/>
          <p:nvPr/>
        </p:nvCxnSpPr>
        <p:spPr>
          <a:xfrm>
            <a:off x="2198250" y="3409250"/>
            <a:ext cx="315900" cy="2172000"/>
          </a:xfrm>
          <a:prstGeom prst="straightConnector1">
            <a:avLst/>
          </a:prstGeom>
          <a:noFill/>
          <a:ln w="19050" cap="flat" cmpd="sng">
            <a:solidFill>
              <a:srgbClr val="E01A26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579" name="Shape 579"/>
          <p:cNvSpPr/>
          <p:nvPr/>
        </p:nvSpPr>
        <p:spPr>
          <a:xfrm rot="5400000">
            <a:off x="3681700" y="1523275"/>
            <a:ext cx="761100" cy="2010600"/>
          </a:xfrm>
          <a:prstGeom prst="wedgeRectCallout">
            <a:avLst>
              <a:gd name="adj1" fmla="val -20833"/>
              <a:gd name="adj2" fmla="val 62500"/>
            </a:avLst>
          </a:pr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80" name="Shape 580"/>
          <p:cNvSpPr txBox="1"/>
          <p:nvPr/>
        </p:nvSpPr>
        <p:spPr>
          <a:xfrm>
            <a:off x="3013750" y="2224225"/>
            <a:ext cx="2130000" cy="856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 rtl="1">
              <a:spcBef>
                <a:spcPts val="0"/>
              </a:spcBef>
              <a:buNone/>
            </a:pPr>
            <a:r>
              <a:rPr lang="en-US"/>
              <a:t>האלמנט הוסתר 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/>
              <a:t>לכן לא נראה אותו בדפדפן</a:t>
            </a:r>
          </a:p>
        </p:txBody>
      </p:sp>
      <p:sp>
        <p:nvSpPr>
          <p:cNvPr id="581" name="Shape 581"/>
          <p:cNvSpPr txBox="1">
            <a:spLocks noGrp="1"/>
          </p:cNvSpPr>
          <p:nvPr>
            <p:ph type="title" idx="4294967295"/>
          </p:nvPr>
        </p:nvSpPr>
        <p:spPr>
          <a:xfrm>
            <a:off x="2695575" y="128600"/>
            <a:ext cx="6340500" cy="779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1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400" dirty="0"/>
              <a:t>hide</a:t>
            </a:r>
          </a:p>
        </p:txBody>
      </p:sp>
    </p:spTree>
  </p:cSld>
  <p:clrMapOvr>
    <a:masterClrMapping/>
  </p:clrMapOvr>
  <p:transition>
    <p:fad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6" name="Shape 5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274" y="1342626"/>
            <a:ext cx="8295450" cy="4804549"/>
          </a:xfrm>
          <a:prstGeom prst="rect">
            <a:avLst/>
          </a:prstGeom>
          <a:noFill/>
          <a:ln>
            <a:noFill/>
          </a:ln>
        </p:spPr>
      </p:pic>
      <p:sp>
        <p:nvSpPr>
          <p:cNvPr id="587" name="Shape 587"/>
          <p:cNvSpPr/>
          <p:nvPr/>
        </p:nvSpPr>
        <p:spPr>
          <a:xfrm rot="5400000">
            <a:off x="3214750" y="1914025"/>
            <a:ext cx="1085400" cy="2010600"/>
          </a:xfrm>
          <a:prstGeom prst="wedgeRectCallout">
            <a:avLst>
              <a:gd name="adj1" fmla="val -20833"/>
              <a:gd name="adj2" fmla="val 62500"/>
            </a:avLst>
          </a:pr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88" name="Shape 588"/>
          <p:cNvSpPr txBox="1"/>
          <p:nvPr/>
        </p:nvSpPr>
        <p:spPr>
          <a:xfrm>
            <a:off x="2708850" y="2529025"/>
            <a:ext cx="2130000" cy="856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 rtl="1">
              <a:spcBef>
                <a:spcPts val="0"/>
              </a:spcBef>
              <a:buNone/>
            </a:pPr>
            <a:r>
              <a:rPr lang="en-US"/>
              <a:t>קודם הוסתר ואחר כך הוצג, </a:t>
            </a:r>
          </a:p>
          <a:p>
            <a:pPr lvl="0" algn="ctr">
              <a:spcBef>
                <a:spcPts val="0"/>
              </a:spcBef>
              <a:buNone/>
            </a:pPr>
            <a:r>
              <a:rPr lang="en-US"/>
              <a:t>לכן נראה אותו בדפדפן</a:t>
            </a:r>
          </a:p>
        </p:txBody>
      </p:sp>
      <p:cxnSp>
        <p:nvCxnSpPr>
          <p:cNvPr id="589" name="Shape 589"/>
          <p:cNvCxnSpPr/>
          <p:nvPr/>
        </p:nvCxnSpPr>
        <p:spPr>
          <a:xfrm flipH="1">
            <a:off x="1276750" y="3614425"/>
            <a:ext cx="2480700" cy="2006400"/>
          </a:xfrm>
          <a:prstGeom prst="straightConnector1">
            <a:avLst/>
          </a:prstGeom>
          <a:noFill/>
          <a:ln w="28575" cap="flat" cmpd="sng">
            <a:solidFill>
              <a:srgbClr val="E01A26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590" name="Shape 590"/>
          <p:cNvSpPr txBox="1">
            <a:spLocks noGrp="1"/>
          </p:cNvSpPr>
          <p:nvPr>
            <p:ph type="title" idx="4294967295"/>
          </p:nvPr>
        </p:nvSpPr>
        <p:spPr>
          <a:xfrm>
            <a:off x="2695575" y="128600"/>
            <a:ext cx="6340500" cy="779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1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400" dirty="0"/>
              <a:t>show</a:t>
            </a:r>
          </a:p>
        </p:txBody>
      </p:sp>
    </p:spTree>
  </p:cSld>
  <p:clrMapOvr>
    <a:masterClrMapping/>
  </p:clrMapOvr>
  <p:transition>
    <p:fad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Shape 595"/>
          <p:cNvSpPr/>
          <p:nvPr/>
        </p:nvSpPr>
        <p:spPr>
          <a:xfrm rot="5400000">
            <a:off x="3214750" y="1914025"/>
            <a:ext cx="1085400" cy="2010600"/>
          </a:xfrm>
          <a:prstGeom prst="wedgeRectCallout">
            <a:avLst>
              <a:gd name="adj1" fmla="val -20833"/>
              <a:gd name="adj2" fmla="val 62500"/>
            </a:avLst>
          </a:pr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96" name="Shape 596"/>
          <p:cNvSpPr txBox="1">
            <a:spLocks noGrp="1"/>
          </p:cNvSpPr>
          <p:nvPr>
            <p:ph type="title" idx="4294967295"/>
          </p:nvPr>
        </p:nvSpPr>
        <p:spPr>
          <a:xfrm>
            <a:off x="2695575" y="128600"/>
            <a:ext cx="6340500" cy="779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1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400" dirty="0"/>
              <a:t>toggle</a:t>
            </a:r>
          </a:p>
        </p:txBody>
      </p:sp>
      <p:pic>
        <p:nvPicPr>
          <p:cNvPr id="597" name="Shape 5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4124" y="1424550"/>
            <a:ext cx="7348825" cy="4490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Shape 602"/>
          <p:cNvSpPr/>
          <p:nvPr/>
        </p:nvSpPr>
        <p:spPr>
          <a:xfrm rot="5400000">
            <a:off x="3214750" y="1914025"/>
            <a:ext cx="1085400" cy="2010600"/>
          </a:xfrm>
          <a:prstGeom prst="wedgeRectCallout">
            <a:avLst>
              <a:gd name="adj1" fmla="val -20833"/>
              <a:gd name="adj2" fmla="val 62500"/>
            </a:avLst>
          </a:pr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03" name="Shape 603"/>
          <p:cNvSpPr txBox="1">
            <a:spLocks noGrp="1"/>
          </p:cNvSpPr>
          <p:nvPr>
            <p:ph type="title" idx="4294967295"/>
          </p:nvPr>
        </p:nvSpPr>
        <p:spPr>
          <a:xfrm>
            <a:off x="2695575" y="128600"/>
            <a:ext cx="6340500" cy="779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1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400" dirty="0"/>
              <a:t>animate</a:t>
            </a:r>
          </a:p>
        </p:txBody>
      </p:sp>
      <p:pic>
        <p:nvPicPr>
          <p:cNvPr id="604" name="Shape 604"/>
          <p:cNvPicPr preferRelativeResize="0"/>
          <p:nvPr/>
        </p:nvPicPr>
        <p:blipFill rotWithShape="1">
          <a:blip r:embed="rId3">
            <a:alphaModFix/>
          </a:blip>
          <a:srcRect r="22251" b="52747"/>
          <a:stretch/>
        </p:blipFill>
        <p:spPr>
          <a:xfrm>
            <a:off x="1182325" y="1252225"/>
            <a:ext cx="6203550" cy="271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" name="Shape 605"/>
          <p:cNvPicPr preferRelativeResize="0"/>
          <p:nvPr/>
        </p:nvPicPr>
        <p:blipFill rotWithShape="1">
          <a:blip r:embed="rId3">
            <a:alphaModFix/>
          </a:blip>
          <a:srcRect t="48331"/>
          <a:stretch/>
        </p:blipFill>
        <p:spPr>
          <a:xfrm>
            <a:off x="1121575" y="4043050"/>
            <a:ext cx="6340499" cy="23615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Shape 610"/>
          <p:cNvSpPr/>
          <p:nvPr/>
        </p:nvSpPr>
        <p:spPr>
          <a:xfrm rot="5400000">
            <a:off x="3214750" y="1914025"/>
            <a:ext cx="1085400" cy="2010600"/>
          </a:xfrm>
          <a:prstGeom prst="wedgeRectCallout">
            <a:avLst>
              <a:gd name="adj1" fmla="val -20833"/>
              <a:gd name="adj2" fmla="val 62500"/>
            </a:avLst>
          </a:pr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11" name="Shape 611"/>
          <p:cNvSpPr txBox="1">
            <a:spLocks noGrp="1"/>
          </p:cNvSpPr>
          <p:nvPr>
            <p:ph type="title" idx="4294967295"/>
          </p:nvPr>
        </p:nvSpPr>
        <p:spPr>
          <a:xfrm>
            <a:off x="2695575" y="128600"/>
            <a:ext cx="6340500" cy="779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1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400" dirty="0"/>
              <a:t>delay</a:t>
            </a:r>
          </a:p>
        </p:txBody>
      </p:sp>
      <p:pic>
        <p:nvPicPr>
          <p:cNvPr id="612" name="Shape 612"/>
          <p:cNvPicPr preferRelativeResize="0"/>
          <p:nvPr/>
        </p:nvPicPr>
        <p:blipFill rotWithShape="1">
          <a:blip r:embed="rId3">
            <a:alphaModFix/>
          </a:blip>
          <a:srcRect b="37768"/>
          <a:stretch/>
        </p:blipFill>
        <p:spPr>
          <a:xfrm>
            <a:off x="1609150" y="1392800"/>
            <a:ext cx="6776849" cy="2275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3" name="Shape 613"/>
          <p:cNvPicPr preferRelativeResize="0"/>
          <p:nvPr/>
        </p:nvPicPr>
        <p:blipFill rotWithShape="1">
          <a:blip r:embed="rId3">
            <a:alphaModFix/>
          </a:blip>
          <a:srcRect t="65048" r="50821"/>
          <a:stretch/>
        </p:blipFill>
        <p:spPr>
          <a:xfrm>
            <a:off x="219075" y="3935225"/>
            <a:ext cx="2628974" cy="100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4" name="Shape 614"/>
          <p:cNvPicPr preferRelativeResize="0"/>
          <p:nvPr/>
        </p:nvPicPr>
        <p:blipFill rotWithShape="1">
          <a:blip r:embed="rId3">
            <a:alphaModFix/>
          </a:blip>
          <a:srcRect t="65048" r="50821"/>
          <a:stretch/>
        </p:blipFill>
        <p:spPr>
          <a:xfrm>
            <a:off x="6029250" y="4087625"/>
            <a:ext cx="2628974" cy="100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5" name="Shape 615"/>
          <p:cNvPicPr preferRelativeResize="0"/>
          <p:nvPr/>
        </p:nvPicPr>
        <p:blipFill rotWithShape="1">
          <a:blip r:embed="rId4">
            <a:alphaModFix/>
          </a:blip>
          <a:srcRect t="-3252" r="22251"/>
          <a:stretch/>
        </p:blipFill>
        <p:spPr>
          <a:xfrm>
            <a:off x="3233700" y="4040000"/>
            <a:ext cx="2409900" cy="13873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16" name="Shape 616"/>
          <p:cNvCxnSpPr/>
          <p:nvPr/>
        </p:nvCxnSpPr>
        <p:spPr>
          <a:xfrm rot="10800000" flipH="1">
            <a:off x="2552700" y="4962262"/>
            <a:ext cx="681000" cy="13200"/>
          </a:xfrm>
          <a:prstGeom prst="straightConnector1">
            <a:avLst/>
          </a:prstGeom>
          <a:noFill/>
          <a:ln w="38100" cap="flat" cmpd="sng">
            <a:solidFill>
              <a:srgbClr val="E01A26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17" name="Shape 617"/>
          <p:cNvCxnSpPr/>
          <p:nvPr/>
        </p:nvCxnSpPr>
        <p:spPr>
          <a:xfrm rot="10800000" flipH="1">
            <a:off x="5525325" y="5019687"/>
            <a:ext cx="681000" cy="13200"/>
          </a:xfrm>
          <a:prstGeom prst="straightConnector1">
            <a:avLst/>
          </a:prstGeom>
          <a:noFill/>
          <a:ln w="38100" cap="flat" cmpd="sng">
            <a:solidFill>
              <a:srgbClr val="E01A26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18" name="Shape 618"/>
          <p:cNvCxnSpPr/>
          <p:nvPr/>
        </p:nvCxnSpPr>
        <p:spPr>
          <a:xfrm flipH="1">
            <a:off x="800100" y="3103375"/>
            <a:ext cx="657300" cy="936600"/>
          </a:xfrm>
          <a:prstGeom prst="straightConnector1">
            <a:avLst/>
          </a:prstGeom>
          <a:noFill/>
          <a:ln w="38100" cap="flat" cmpd="sng">
            <a:solidFill>
              <a:srgbClr val="E01A26"/>
            </a:solidFill>
            <a:prstDash val="solid"/>
            <a:round/>
            <a:headEnd type="none" w="lg" len="lg"/>
            <a:tailEnd type="triangle" w="lg" len="lg"/>
          </a:ln>
        </p:spPr>
      </p:cxnSp>
    </p:spTree>
  </p:cSld>
  <p:clrMapOvr>
    <a:masterClrMapping/>
  </p:clrMapOvr>
  <p:transition>
    <p:fade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Shape 623"/>
          <p:cNvSpPr txBox="1">
            <a:spLocks noGrp="1"/>
          </p:cNvSpPr>
          <p:nvPr>
            <p:ph type="title"/>
          </p:nvPr>
        </p:nvSpPr>
        <p:spPr>
          <a:xfrm>
            <a:off x="722312" y="4406900"/>
            <a:ext cx="7772400" cy="1362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dirty="0" smtClean="0"/>
              <a:t>AJAX</a:t>
            </a:r>
            <a:r>
              <a:rPr lang="he-IL" dirty="0" smtClean="0"/>
              <a:t> </a:t>
            </a:r>
            <a:r>
              <a:rPr lang="en-US" dirty="0" smtClean="0"/>
              <a:t>ב</a:t>
            </a:r>
            <a:r>
              <a:rPr lang="he-IL" dirty="0" smtClean="0"/>
              <a:t>-</a:t>
            </a:r>
            <a:r>
              <a:rPr lang="en-US" sz="4000" b="0" i="0" u="none" strike="noStrike" cap="none" dirty="0" smtClean="0">
                <a:solidFill>
                  <a:srgbClr val="E01A26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4000" b="1" i="0" u="none" strike="noStrike" cap="none" dirty="0" err="1">
                <a:solidFill>
                  <a:srgbClr val="E01A26"/>
                </a:solidFill>
                <a:latin typeface="Calibri"/>
                <a:ea typeface="Calibri"/>
                <a:cs typeface="Calibri"/>
                <a:sym typeface="Calibri"/>
              </a:rPr>
              <a:t>jQuery</a:t>
            </a:r>
            <a:r>
              <a:rPr lang="en-US" sz="3500" b="1" i="0" u="none" strike="noStrike" cap="none" dirty="0">
                <a:solidFill>
                  <a:srgbClr val="E01A26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en-US" sz="3500" b="1" i="0" u="none" strike="noStrike" cap="none" dirty="0">
                <a:solidFill>
                  <a:srgbClr val="E01A26"/>
                </a:solidFill>
                <a:latin typeface="Arial"/>
                <a:ea typeface="Arial"/>
                <a:cs typeface="Arial"/>
                <a:sym typeface="Arial"/>
              </a:rPr>
            </a:br>
            <a:endParaRPr lang="en-US" sz="3500" b="1" i="0" u="none" strike="noStrike" cap="none" dirty="0">
              <a:solidFill>
                <a:srgbClr val="E01A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4" name="Shape 624"/>
          <p:cNvSpPr txBox="1">
            <a:spLocks noGrp="1"/>
          </p:cNvSpPr>
          <p:nvPr>
            <p:ph type="body" idx="1"/>
          </p:nvPr>
        </p:nvSpPr>
        <p:spPr>
          <a:xfrm>
            <a:off x="722312" y="2906713"/>
            <a:ext cx="7772400" cy="1500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פרק </a:t>
            </a:r>
            <a:r>
              <a:rPr lang="en-US"/>
              <a:t>שישי</a:t>
            </a:r>
          </a:p>
        </p:txBody>
      </p:sp>
    </p:spTree>
  </p:cSld>
  <p:clrMapOvr>
    <a:masterClrMapping/>
  </p:clrMapOvr>
  <p:transition>
    <p:fade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Shape 629"/>
          <p:cNvSpPr txBox="1">
            <a:spLocks noGrp="1"/>
          </p:cNvSpPr>
          <p:nvPr>
            <p:ph type="ctrTitle"/>
          </p:nvPr>
        </p:nvSpPr>
        <p:spPr>
          <a:xfrm>
            <a:off x="755575" y="1244167"/>
            <a:ext cx="7772400" cy="1470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1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400" b="1" i="0" u="none" strike="noStrike" cap="none">
                <a:solidFill>
                  <a:srgbClr val="E01A26"/>
                </a:solidFill>
                <a:latin typeface="Arial"/>
                <a:ea typeface="Arial"/>
                <a:cs typeface="Arial"/>
                <a:sym typeface="Arial"/>
              </a:rPr>
              <a:t>סקירה כללית </a:t>
            </a:r>
            <a:r>
              <a:rPr lang="en-US"/>
              <a:t>לפרק</a:t>
            </a:r>
          </a:p>
        </p:txBody>
      </p:sp>
      <p:sp>
        <p:nvSpPr>
          <p:cNvPr id="630" name="Shape 630"/>
          <p:cNvSpPr txBox="1">
            <a:spLocks noGrp="1"/>
          </p:cNvSpPr>
          <p:nvPr>
            <p:ph type="subTitle" idx="1"/>
          </p:nvPr>
        </p:nvSpPr>
        <p:spPr>
          <a:xfrm>
            <a:off x="2267743" y="2492896"/>
            <a:ext cx="6400800" cy="3679304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342900" marR="0" lvl="0" indent="-342900" algn="r" rtl="1">
              <a:lnSpc>
                <a:spcPct val="200000"/>
              </a:lnSpc>
              <a:spcBef>
                <a:spcPts val="500"/>
              </a:spcBef>
              <a:spcAft>
                <a:spcPts val="0"/>
              </a:spcAft>
              <a:buClr>
                <a:srgbClr val="E01A26"/>
              </a:buClr>
              <a:buSzPct val="100000"/>
              <a:buFont typeface="Noto Sans Symbols"/>
              <a:buChar char="➢"/>
            </a:pPr>
            <a:r>
              <a:rPr lang="en-US" dirty="0" err="1" smtClean="0"/>
              <a:t>מבוא</a:t>
            </a:r>
            <a:r>
              <a:rPr lang="en-US" dirty="0" smtClean="0"/>
              <a:t> ל</a:t>
            </a:r>
            <a:r>
              <a:rPr lang="he-IL" dirty="0" smtClean="0"/>
              <a:t>-</a:t>
            </a:r>
            <a:r>
              <a:rPr lang="en-US" dirty="0" smtClean="0"/>
              <a:t>AJAX</a:t>
            </a:r>
            <a:endParaRPr lang="en-US" dirty="0"/>
          </a:p>
          <a:p>
            <a:pPr marL="342900" marR="0" lvl="0" indent="-342900" algn="r" rtl="1">
              <a:lnSpc>
                <a:spcPct val="200000"/>
              </a:lnSpc>
              <a:spcBef>
                <a:spcPts val="500"/>
              </a:spcBef>
              <a:spcAft>
                <a:spcPts val="0"/>
              </a:spcAft>
              <a:buClr>
                <a:srgbClr val="E01A26"/>
              </a:buClr>
              <a:buSzPct val="100000"/>
              <a:buFont typeface="Noto Sans Symbols"/>
              <a:buChar char="➢"/>
            </a:pPr>
            <a:r>
              <a:rPr lang="en-US" dirty="0" err="1"/>
              <a:t>בקשה</a:t>
            </a:r>
            <a:r>
              <a:rPr lang="en-US" dirty="0"/>
              <a:t> </a:t>
            </a:r>
            <a:r>
              <a:rPr lang="en-US" dirty="0" err="1"/>
              <a:t>סטטית</a:t>
            </a:r>
            <a:r>
              <a:rPr lang="en-US" dirty="0"/>
              <a:t> </a:t>
            </a:r>
            <a:r>
              <a:rPr lang="en-US" dirty="0" err="1"/>
              <a:t>ובקשת</a:t>
            </a:r>
            <a:r>
              <a:rPr lang="en-US" dirty="0"/>
              <a:t> AJAX</a:t>
            </a:r>
          </a:p>
          <a:p>
            <a:pPr marL="342900" marR="0" lvl="0" indent="-342900" algn="r" rtl="1">
              <a:lnSpc>
                <a:spcPct val="200000"/>
              </a:lnSpc>
              <a:spcBef>
                <a:spcPts val="500"/>
              </a:spcBef>
              <a:spcAft>
                <a:spcPts val="0"/>
              </a:spcAft>
              <a:buClr>
                <a:srgbClr val="E01A26"/>
              </a:buClr>
              <a:buSzPct val="100000"/>
              <a:buFont typeface="Noto Sans Symbols"/>
              <a:buChar char="➢"/>
            </a:pPr>
            <a:r>
              <a:rPr lang="en-US" dirty="0"/>
              <a:t>JSON</a:t>
            </a:r>
          </a:p>
          <a:p>
            <a:pPr marL="342900" marR="0" lvl="0" indent="-342900" algn="r" rtl="1">
              <a:lnSpc>
                <a:spcPct val="200000"/>
              </a:lnSpc>
              <a:spcBef>
                <a:spcPts val="500"/>
              </a:spcBef>
              <a:spcAft>
                <a:spcPts val="0"/>
              </a:spcAft>
              <a:buClr>
                <a:srgbClr val="E01A26"/>
              </a:buClr>
              <a:buSzPct val="100000"/>
              <a:buFont typeface="Noto Sans Symbols"/>
              <a:buChar char="➢"/>
            </a:pPr>
            <a:r>
              <a:rPr lang="en-US" dirty="0" smtClean="0"/>
              <a:t>AJAX</a:t>
            </a:r>
            <a:r>
              <a:rPr lang="he-IL" dirty="0" smtClean="0"/>
              <a:t> ב</a:t>
            </a:r>
            <a:r>
              <a:rPr lang="en-US" dirty="0" err="1" smtClean="0"/>
              <a:t>סביבת</a:t>
            </a:r>
            <a:r>
              <a:rPr lang="en-US" dirty="0" smtClean="0"/>
              <a:t> </a:t>
            </a:r>
            <a:r>
              <a:rPr lang="en-US" dirty="0" err="1"/>
              <a:t>jQuery</a:t>
            </a:r>
            <a:endParaRPr lang="en-US" dirty="0"/>
          </a:p>
          <a:p>
            <a:pPr marR="0" lvl="0" algn="r" rtl="1">
              <a:lnSpc>
                <a:spcPct val="20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dirty="0"/>
          </a:p>
          <a:p>
            <a:pPr marL="0" marR="0" lvl="0" indent="0" algn="r" rtl="1">
              <a:lnSpc>
                <a:spcPct val="200000"/>
              </a:lnSpc>
              <a:spcBef>
                <a:spcPts val="500"/>
              </a:spcBef>
              <a:spcAft>
                <a:spcPts val="0"/>
              </a:spcAft>
              <a:buClr>
                <a:srgbClr val="E01A26"/>
              </a:buClr>
              <a:buSzPct val="25000"/>
              <a:buFont typeface="Arial"/>
              <a:buNone/>
            </a:pPr>
            <a:endParaRPr sz="25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>
    <p:fade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Shape 635"/>
          <p:cNvSpPr txBox="1"/>
          <p:nvPr/>
        </p:nvSpPr>
        <p:spPr>
          <a:xfrm>
            <a:off x="152400" y="1371600"/>
            <a:ext cx="8527200" cy="4725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114300" marR="25400" lvl="0" algn="ctr" rtl="1">
              <a:lnSpc>
                <a:spcPct val="150000"/>
              </a:lnSpc>
              <a:spcBef>
                <a:spcPts val="0"/>
              </a:spcBef>
              <a:buClr>
                <a:srgbClr val="212121"/>
              </a:buClr>
              <a:buSzPct val="75000"/>
            </a:pPr>
            <a:r>
              <a:rPr lang="en-US" sz="2400" b="1" dirty="0" smtClean="0">
                <a:solidFill>
                  <a:srgbClr val="E01A26"/>
                </a:solidFill>
                <a:highlight>
                  <a:srgbClr val="FFFFFF"/>
                </a:highlight>
              </a:rPr>
              <a:t>A</a:t>
            </a:r>
            <a:r>
              <a:rPr lang="en-US" sz="1800" dirty="0" smtClean="0">
                <a:solidFill>
                  <a:srgbClr val="222222"/>
                </a:solidFill>
                <a:highlight>
                  <a:srgbClr val="FFFFFF"/>
                </a:highlight>
              </a:rPr>
              <a:t>synchronous </a:t>
            </a:r>
            <a:r>
              <a:rPr lang="en-US" sz="2400" b="1" dirty="0">
                <a:solidFill>
                  <a:srgbClr val="E01A26"/>
                </a:solidFill>
                <a:highlight>
                  <a:srgbClr val="FFFFFF"/>
                </a:highlight>
              </a:rPr>
              <a:t>J</a:t>
            </a:r>
            <a:r>
              <a:rPr lang="en-US" sz="1800" dirty="0">
                <a:solidFill>
                  <a:srgbClr val="222222"/>
                </a:solidFill>
                <a:highlight>
                  <a:srgbClr val="FFFFFF"/>
                </a:highlight>
              </a:rPr>
              <a:t>avaScript </a:t>
            </a:r>
            <a:r>
              <a:rPr lang="en-US" sz="2400" b="1" dirty="0">
                <a:solidFill>
                  <a:srgbClr val="E01A26"/>
                </a:solidFill>
                <a:highlight>
                  <a:srgbClr val="FFFFFF"/>
                </a:highlight>
              </a:rPr>
              <a:t>A</a:t>
            </a:r>
            <a:r>
              <a:rPr lang="en-US" sz="1800" dirty="0">
                <a:solidFill>
                  <a:srgbClr val="222222"/>
                </a:solidFill>
                <a:highlight>
                  <a:srgbClr val="FFFFFF"/>
                </a:highlight>
              </a:rPr>
              <a:t>nd </a:t>
            </a:r>
            <a:r>
              <a:rPr lang="en-US" sz="2400" b="1" dirty="0">
                <a:solidFill>
                  <a:srgbClr val="E01A26"/>
                </a:solidFill>
                <a:highlight>
                  <a:srgbClr val="FFFFFF"/>
                </a:highlight>
              </a:rPr>
              <a:t>X</a:t>
            </a:r>
            <a:r>
              <a:rPr lang="en-US" sz="1800" dirty="0">
                <a:solidFill>
                  <a:srgbClr val="222222"/>
                </a:solidFill>
                <a:highlight>
                  <a:srgbClr val="FFFFFF"/>
                </a:highlight>
              </a:rPr>
              <a:t>ML</a:t>
            </a:r>
          </a:p>
          <a:p>
            <a:pPr marL="400050" marR="25400" lvl="0" indent="-285750" algn="r" rtl="1">
              <a:lnSpc>
                <a:spcPct val="150000"/>
              </a:lnSpc>
              <a:spcBef>
                <a:spcPts val="0"/>
              </a:spcBef>
              <a:buClr>
                <a:srgbClr val="21212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800" dirty="0" err="1">
                <a:solidFill>
                  <a:srgbClr val="212121"/>
                </a:solidFill>
                <a:highlight>
                  <a:srgbClr val="FFFFFF"/>
                </a:highlight>
              </a:rPr>
              <a:t>שליחת</a:t>
            </a:r>
            <a:r>
              <a:rPr lang="en-US" sz="1800" dirty="0">
                <a:solidFill>
                  <a:srgbClr val="212121"/>
                </a:solidFill>
                <a:highlight>
                  <a:srgbClr val="FFFFFF"/>
                </a:highlight>
              </a:rPr>
              <a:t> </a:t>
            </a:r>
            <a:r>
              <a:rPr lang="en-US" sz="1800" dirty="0" err="1">
                <a:solidFill>
                  <a:srgbClr val="212121"/>
                </a:solidFill>
                <a:highlight>
                  <a:srgbClr val="FFFFFF"/>
                </a:highlight>
              </a:rPr>
              <a:t>בקשות</a:t>
            </a:r>
            <a:r>
              <a:rPr lang="en-US" sz="1800" dirty="0">
                <a:solidFill>
                  <a:srgbClr val="212121"/>
                </a:solidFill>
                <a:highlight>
                  <a:srgbClr val="FFFFFF"/>
                </a:highlight>
              </a:rPr>
              <a:t> </a:t>
            </a:r>
            <a:r>
              <a:rPr lang="en-US" sz="1800" dirty="0" smtClean="0">
                <a:solidFill>
                  <a:srgbClr val="212121"/>
                </a:solidFill>
                <a:highlight>
                  <a:srgbClr val="FFFFFF"/>
                </a:highlight>
              </a:rPr>
              <a:t>AJAX</a:t>
            </a:r>
            <a:r>
              <a:rPr lang="he-IL" sz="1800" dirty="0" smtClean="0">
                <a:solidFill>
                  <a:srgbClr val="212121"/>
                </a:solidFill>
                <a:highlight>
                  <a:srgbClr val="FFFFFF"/>
                </a:highlight>
              </a:rPr>
              <a:t> מ</a:t>
            </a:r>
            <a:r>
              <a:rPr lang="en-US" sz="1800" dirty="0" err="1" smtClean="0">
                <a:solidFill>
                  <a:srgbClr val="212121"/>
                </a:solidFill>
                <a:highlight>
                  <a:srgbClr val="FFFFFF"/>
                </a:highlight>
              </a:rPr>
              <a:t>אפשרת</a:t>
            </a:r>
            <a:r>
              <a:rPr lang="en-US" sz="1800" dirty="0" smtClean="0">
                <a:solidFill>
                  <a:srgbClr val="212121"/>
                </a:solidFill>
                <a:highlight>
                  <a:srgbClr val="FFFFFF"/>
                </a:highlight>
              </a:rPr>
              <a:t> </a:t>
            </a:r>
            <a:r>
              <a:rPr lang="en-US" sz="1800" dirty="0" err="1">
                <a:solidFill>
                  <a:srgbClr val="212121"/>
                </a:solidFill>
                <a:highlight>
                  <a:srgbClr val="FFFFFF"/>
                </a:highlight>
              </a:rPr>
              <a:t>תקשורת</a:t>
            </a:r>
            <a:r>
              <a:rPr lang="en-US" sz="1800" dirty="0">
                <a:solidFill>
                  <a:srgbClr val="212121"/>
                </a:solidFill>
                <a:highlight>
                  <a:srgbClr val="FFFFFF"/>
                </a:highlight>
              </a:rPr>
              <a:t> </a:t>
            </a:r>
            <a:r>
              <a:rPr lang="en-US" sz="1800" dirty="0" err="1">
                <a:solidFill>
                  <a:srgbClr val="212121"/>
                </a:solidFill>
                <a:highlight>
                  <a:srgbClr val="FFFFFF"/>
                </a:highlight>
              </a:rPr>
              <a:t>אסינכרונית</a:t>
            </a:r>
            <a:endParaRPr lang="en-US" sz="1800" dirty="0">
              <a:solidFill>
                <a:srgbClr val="212121"/>
              </a:solidFill>
              <a:highlight>
                <a:srgbClr val="FFFFFF"/>
              </a:highlight>
            </a:endParaRPr>
          </a:p>
          <a:p>
            <a:pPr marL="400050" marR="25400" lvl="0" indent="-285750" algn="r" rtl="1">
              <a:lnSpc>
                <a:spcPct val="150000"/>
              </a:lnSpc>
              <a:spcBef>
                <a:spcPts val="0"/>
              </a:spcBef>
              <a:buClr>
                <a:srgbClr val="21212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rgbClr val="212121"/>
                </a:solidFill>
                <a:highlight>
                  <a:srgbClr val="FFFFFF"/>
                </a:highlight>
              </a:rPr>
              <a:t>AJAX</a:t>
            </a:r>
            <a:r>
              <a:rPr lang="he-IL" sz="1800" dirty="0" smtClean="0">
                <a:solidFill>
                  <a:srgbClr val="212121"/>
                </a:solidFill>
                <a:highlight>
                  <a:srgbClr val="FFFFFF"/>
                </a:highlight>
              </a:rPr>
              <a:t> מ</a:t>
            </a:r>
            <a:r>
              <a:rPr lang="en-US" sz="1800" dirty="0" err="1" smtClean="0">
                <a:solidFill>
                  <a:srgbClr val="212121"/>
                </a:solidFill>
                <a:highlight>
                  <a:srgbClr val="FFFFFF"/>
                </a:highlight>
              </a:rPr>
              <a:t>אפשר</a:t>
            </a:r>
            <a:r>
              <a:rPr lang="en-US" sz="1800" dirty="0" smtClean="0">
                <a:solidFill>
                  <a:srgbClr val="212121"/>
                </a:solidFill>
                <a:highlight>
                  <a:srgbClr val="FFFFFF"/>
                </a:highlight>
              </a:rPr>
              <a:t> </a:t>
            </a:r>
            <a:r>
              <a:rPr lang="en-US" sz="1800" dirty="0" err="1">
                <a:solidFill>
                  <a:srgbClr val="212121"/>
                </a:solidFill>
                <a:highlight>
                  <a:srgbClr val="FFFFFF"/>
                </a:highlight>
              </a:rPr>
              <a:t>לשלוח</a:t>
            </a:r>
            <a:r>
              <a:rPr lang="en-US" sz="1800" dirty="0">
                <a:solidFill>
                  <a:srgbClr val="212121"/>
                </a:solidFill>
                <a:highlight>
                  <a:srgbClr val="FFFFFF"/>
                </a:highlight>
              </a:rPr>
              <a:t> </a:t>
            </a:r>
            <a:r>
              <a:rPr lang="en-US" sz="1800" dirty="0" err="1">
                <a:solidFill>
                  <a:srgbClr val="212121"/>
                </a:solidFill>
                <a:highlight>
                  <a:srgbClr val="FFFFFF"/>
                </a:highlight>
              </a:rPr>
              <a:t>ולקבל</a:t>
            </a:r>
            <a:r>
              <a:rPr lang="en-US" sz="1800" dirty="0">
                <a:solidFill>
                  <a:srgbClr val="212121"/>
                </a:solidFill>
                <a:highlight>
                  <a:srgbClr val="FFFFFF"/>
                </a:highlight>
              </a:rPr>
              <a:t> </a:t>
            </a:r>
            <a:r>
              <a:rPr lang="en-US" sz="1800" dirty="0" err="1">
                <a:solidFill>
                  <a:srgbClr val="212121"/>
                </a:solidFill>
                <a:highlight>
                  <a:srgbClr val="FFFFFF"/>
                </a:highlight>
              </a:rPr>
              <a:t>מידע</a:t>
            </a:r>
            <a:r>
              <a:rPr lang="en-US" sz="1800" dirty="0">
                <a:solidFill>
                  <a:srgbClr val="212121"/>
                </a:solidFill>
                <a:highlight>
                  <a:srgbClr val="FFFFFF"/>
                </a:highlight>
              </a:rPr>
              <a:t> </a:t>
            </a:r>
            <a:r>
              <a:rPr lang="en-US" sz="1800" dirty="0" err="1">
                <a:solidFill>
                  <a:srgbClr val="212121"/>
                </a:solidFill>
                <a:highlight>
                  <a:srgbClr val="FFFFFF"/>
                </a:highlight>
              </a:rPr>
              <a:t>בפורמטים</a:t>
            </a:r>
            <a:r>
              <a:rPr lang="en-US" sz="1800" dirty="0">
                <a:solidFill>
                  <a:srgbClr val="212121"/>
                </a:solidFill>
                <a:highlight>
                  <a:srgbClr val="FFFFFF"/>
                </a:highlight>
              </a:rPr>
              <a:t> </a:t>
            </a:r>
            <a:r>
              <a:rPr lang="en-US" sz="1800" dirty="0" err="1">
                <a:solidFill>
                  <a:srgbClr val="212121"/>
                </a:solidFill>
                <a:highlight>
                  <a:srgbClr val="FFFFFF"/>
                </a:highlight>
              </a:rPr>
              <a:t>שונים</a:t>
            </a:r>
            <a:r>
              <a:rPr lang="en-US" sz="1800" dirty="0">
                <a:solidFill>
                  <a:srgbClr val="212121"/>
                </a:solidFill>
                <a:highlight>
                  <a:srgbClr val="FFFFFF"/>
                </a:highlight>
              </a:rPr>
              <a:t>, </a:t>
            </a:r>
            <a:r>
              <a:rPr lang="en-US" sz="1800" dirty="0" err="1">
                <a:solidFill>
                  <a:srgbClr val="212121"/>
                </a:solidFill>
                <a:highlight>
                  <a:srgbClr val="FFFFFF"/>
                </a:highlight>
              </a:rPr>
              <a:t>כולל</a:t>
            </a:r>
            <a:r>
              <a:rPr lang="en-US" sz="1800" dirty="0">
                <a:solidFill>
                  <a:srgbClr val="212121"/>
                </a:solidFill>
                <a:highlight>
                  <a:srgbClr val="FFFFFF"/>
                </a:highlight>
              </a:rPr>
              <a:t> JSON, </a:t>
            </a:r>
            <a:r>
              <a:rPr lang="en-US" sz="1800" dirty="0" smtClean="0">
                <a:solidFill>
                  <a:srgbClr val="212121"/>
                </a:solidFill>
                <a:highlight>
                  <a:srgbClr val="FFFFFF"/>
                </a:highlight>
              </a:rPr>
              <a:t>XML </a:t>
            </a:r>
            <a:r>
              <a:rPr lang="en-US" sz="1800" dirty="0">
                <a:solidFill>
                  <a:srgbClr val="212121"/>
                </a:solidFill>
                <a:highlight>
                  <a:srgbClr val="FFFFFF"/>
                </a:highlight>
              </a:rPr>
              <a:t>HTML </a:t>
            </a:r>
            <a:r>
              <a:rPr lang="he-IL" sz="1800" dirty="0" smtClean="0">
                <a:solidFill>
                  <a:srgbClr val="212121"/>
                </a:solidFill>
                <a:highlight>
                  <a:srgbClr val="FFFFFF"/>
                </a:highlight>
              </a:rPr>
              <a:t> ו</a:t>
            </a:r>
            <a:r>
              <a:rPr lang="en-US" sz="1800" dirty="0" err="1" smtClean="0">
                <a:solidFill>
                  <a:srgbClr val="212121"/>
                </a:solidFill>
                <a:highlight>
                  <a:srgbClr val="FFFFFF"/>
                </a:highlight>
              </a:rPr>
              <a:t>טקסט</a:t>
            </a:r>
            <a:endParaRPr lang="en-US" sz="1800" dirty="0">
              <a:solidFill>
                <a:srgbClr val="212121"/>
              </a:solidFill>
              <a:highlight>
                <a:srgbClr val="FFFFFF"/>
              </a:highlight>
            </a:endParaRPr>
          </a:p>
          <a:p>
            <a:pPr marL="400050" marR="25400" lvl="0" indent="-285750" algn="r" rtl="1">
              <a:lnSpc>
                <a:spcPct val="150000"/>
              </a:lnSpc>
              <a:spcBef>
                <a:spcPts val="0"/>
              </a:spcBef>
              <a:buClr>
                <a:srgbClr val="21212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800" dirty="0" err="1">
                <a:solidFill>
                  <a:srgbClr val="212121"/>
                </a:solidFill>
                <a:highlight>
                  <a:srgbClr val="FFFFFF"/>
                </a:highlight>
              </a:rPr>
              <a:t>בבקשה</a:t>
            </a:r>
            <a:r>
              <a:rPr lang="en-US" sz="1800" dirty="0">
                <a:solidFill>
                  <a:srgbClr val="212121"/>
                </a:solidFill>
                <a:highlight>
                  <a:srgbClr val="FFFFFF"/>
                </a:highlight>
              </a:rPr>
              <a:t> </a:t>
            </a:r>
            <a:r>
              <a:rPr lang="en-US" sz="1800" dirty="0" err="1">
                <a:solidFill>
                  <a:srgbClr val="212121"/>
                </a:solidFill>
                <a:highlight>
                  <a:srgbClr val="FFFFFF"/>
                </a:highlight>
              </a:rPr>
              <a:t>סטטית</a:t>
            </a:r>
            <a:r>
              <a:rPr lang="en-US" sz="1800" dirty="0">
                <a:solidFill>
                  <a:srgbClr val="212121"/>
                </a:solidFill>
                <a:highlight>
                  <a:srgbClr val="FFFFFF"/>
                </a:highlight>
              </a:rPr>
              <a:t> </a:t>
            </a:r>
            <a:r>
              <a:rPr lang="en-US" sz="1800" dirty="0" err="1">
                <a:solidFill>
                  <a:srgbClr val="212121"/>
                </a:solidFill>
                <a:highlight>
                  <a:srgbClr val="FFFFFF"/>
                </a:highlight>
              </a:rPr>
              <a:t>הדף</a:t>
            </a:r>
            <a:r>
              <a:rPr lang="en-US" sz="1800" dirty="0">
                <a:solidFill>
                  <a:srgbClr val="212121"/>
                </a:solidFill>
                <a:highlight>
                  <a:srgbClr val="FFFFFF"/>
                </a:highlight>
              </a:rPr>
              <a:t> </a:t>
            </a:r>
            <a:r>
              <a:rPr lang="en-US" sz="1800" dirty="0" err="1">
                <a:solidFill>
                  <a:srgbClr val="212121"/>
                </a:solidFill>
                <a:highlight>
                  <a:srgbClr val="FFFFFF"/>
                </a:highlight>
              </a:rPr>
              <a:t>בדפדפן</a:t>
            </a:r>
            <a:r>
              <a:rPr lang="en-US" sz="1800" dirty="0">
                <a:solidFill>
                  <a:srgbClr val="212121"/>
                </a:solidFill>
                <a:highlight>
                  <a:srgbClr val="FFFFFF"/>
                </a:highlight>
              </a:rPr>
              <a:t> </a:t>
            </a:r>
            <a:r>
              <a:rPr lang="en-US" sz="1800" dirty="0" err="1">
                <a:solidFill>
                  <a:srgbClr val="212121"/>
                </a:solidFill>
                <a:highlight>
                  <a:srgbClr val="FFFFFF"/>
                </a:highlight>
              </a:rPr>
              <a:t>קופא</a:t>
            </a:r>
            <a:r>
              <a:rPr lang="en-US" sz="1800" dirty="0">
                <a:solidFill>
                  <a:srgbClr val="212121"/>
                </a:solidFill>
                <a:highlight>
                  <a:srgbClr val="FFFFFF"/>
                </a:highlight>
              </a:rPr>
              <a:t> </a:t>
            </a:r>
            <a:r>
              <a:rPr lang="en-US" sz="1800" dirty="0" err="1">
                <a:solidFill>
                  <a:srgbClr val="212121"/>
                </a:solidFill>
                <a:highlight>
                  <a:srgbClr val="FFFFFF"/>
                </a:highlight>
              </a:rPr>
              <a:t>עד</a:t>
            </a:r>
            <a:r>
              <a:rPr lang="en-US" sz="1800" dirty="0">
                <a:solidFill>
                  <a:srgbClr val="212121"/>
                </a:solidFill>
                <a:highlight>
                  <a:srgbClr val="FFFFFF"/>
                </a:highlight>
              </a:rPr>
              <a:t> </a:t>
            </a:r>
            <a:r>
              <a:rPr lang="en-US" sz="1800" dirty="0" err="1">
                <a:solidFill>
                  <a:srgbClr val="212121"/>
                </a:solidFill>
                <a:highlight>
                  <a:srgbClr val="FFFFFF"/>
                </a:highlight>
              </a:rPr>
              <a:t>שהדף</a:t>
            </a:r>
            <a:r>
              <a:rPr lang="en-US" sz="1800" dirty="0">
                <a:solidFill>
                  <a:srgbClr val="212121"/>
                </a:solidFill>
                <a:highlight>
                  <a:srgbClr val="FFFFFF"/>
                </a:highlight>
              </a:rPr>
              <a:t> </a:t>
            </a:r>
            <a:r>
              <a:rPr lang="en-US" sz="1800" dirty="0" err="1">
                <a:solidFill>
                  <a:srgbClr val="212121"/>
                </a:solidFill>
                <a:highlight>
                  <a:srgbClr val="FFFFFF"/>
                </a:highlight>
              </a:rPr>
              <a:t>חדש</a:t>
            </a:r>
            <a:r>
              <a:rPr lang="en-US" sz="1800" dirty="0">
                <a:solidFill>
                  <a:srgbClr val="212121"/>
                </a:solidFill>
                <a:highlight>
                  <a:srgbClr val="FFFFFF"/>
                </a:highlight>
              </a:rPr>
              <a:t> </a:t>
            </a:r>
            <a:r>
              <a:rPr lang="en-US" sz="1800" dirty="0" err="1">
                <a:solidFill>
                  <a:srgbClr val="212121"/>
                </a:solidFill>
                <a:highlight>
                  <a:srgbClr val="FFFFFF"/>
                </a:highlight>
              </a:rPr>
              <a:t>חוזר</a:t>
            </a:r>
            <a:r>
              <a:rPr lang="en-US" sz="1800" dirty="0">
                <a:solidFill>
                  <a:srgbClr val="212121"/>
                </a:solidFill>
                <a:highlight>
                  <a:srgbClr val="FFFFFF"/>
                </a:highlight>
              </a:rPr>
              <a:t> </a:t>
            </a:r>
            <a:r>
              <a:rPr lang="en-US" sz="1800" dirty="0" err="1">
                <a:solidFill>
                  <a:srgbClr val="212121"/>
                </a:solidFill>
                <a:highlight>
                  <a:srgbClr val="FFFFFF"/>
                </a:highlight>
              </a:rPr>
              <a:t>מהשרת</a:t>
            </a:r>
            <a:r>
              <a:rPr lang="en-US" sz="1800" dirty="0">
                <a:solidFill>
                  <a:srgbClr val="212121"/>
                </a:solidFill>
                <a:highlight>
                  <a:srgbClr val="FFFFFF"/>
                </a:highlight>
              </a:rPr>
              <a:t>, </a:t>
            </a:r>
            <a:r>
              <a:rPr lang="en-US" sz="1800" dirty="0" err="1">
                <a:solidFill>
                  <a:srgbClr val="212121"/>
                </a:solidFill>
                <a:highlight>
                  <a:srgbClr val="FFFFFF"/>
                </a:highlight>
              </a:rPr>
              <a:t>ומוצג</a:t>
            </a:r>
            <a:r>
              <a:rPr lang="en-US" sz="1800" dirty="0">
                <a:solidFill>
                  <a:srgbClr val="212121"/>
                </a:solidFill>
                <a:highlight>
                  <a:srgbClr val="FFFFFF"/>
                </a:highlight>
              </a:rPr>
              <a:t> </a:t>
            </a:r>
            <a:r>
              <a:rPr lang="en-US" sz="1800" dirty="0" err="1">
                <a:solidFill>
                  <a:srgbClr val="212121"/>
                </a:solidFill>
                <a:highlight>
                  <a:srgbClr val="FFFFFF"/>
                </a:highlight>
              </a:rPr>
              <a:t>ללקוח</a:t>
            </a:r>
            <a:endParaRPr lang="en-US" sz="1800" dirty="0">
              <a:solidFill>
                <a:srgbClr val="212121"/>
              </a:solidFill>
              <a:highlight>
                <a:srgbClr val="FFFFFF"/>
              </a:highlight>
            </a:endParaRPr>
          </a:p>
          <a:p>
            <a:pPr marL="400050" marR="25400" lvl="0" indent="-285750" algn="r" rtl="1">
              <a:lnSpc>
                <a:spcPct val="150000"/>
              </a:lnSpc>
              <a:spcBef>
                <a:spcPts val="0"/>
              </a:spcBef>
              <a:buClr>
                <a:srgbClr val="21212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800" dirty="0" err="1">
                <a:solidFill>
                  <a:srgbClr val="212121"/>
                </a:solidFill>
                <a:highlight>
                  <a:srgbClr val="FFFFFF"/>
                </a:highlight>
              </a:rPr>
              <a:t>בבקשת</a:t>
            </a:r>
            <a:r>
              <a:rPr lang="en-US" sz="1800" dirty="0">
                <a:solidFill>
                  <a:srgbClr val="212121"/>
                </a:solidFill>
                <a:highlight>
                  <a:srgbClr val="FFFFFF"/>
                </a:highlight>
              </a:rPr>
              <a:t> AJAX </a:t>
            </a:r>
            <a:r>
              <a:rPr lang="he-IL" sz="1800" dirty="0" smtClean="0">
                <a:solidFill>
                  <a:srgbClr val="212121"/>
                </a:solidFill>
                <a:highlight>
                  <a:srgbClr val="FFFFFF"/>
                </a:highlight>
              </a:rPr>
              <a:t> ה</a:t>
            </a:r>
            <a:r>
              <a:rPr lang="en-US" sz="1800" dirty="0" err="1" smtClean="0">
                <a:solidFill>
                  <a:srgbClr val="212121"/>
                </a:solidFill>
                <a:highlight>
                  <a:srgbClr val="FFFFFF"/>
                </a:highlight>
              </a:rPr>
              <a:t>דפדפן</a:t>
            </a:r>
            <a:r>
              <a:rPr lang="en-US" sz="1800" dirty="0" smtClean="0">
                <a:solidFill>
                  <a:srgbClr val="212121"/>
                </a:solidFill>
                <a:highlight>
                  <a:srgbClr val="FFFFFF"/>
                </a:highlight>
              </a:rPr>
              <a:t> </a:t>
            </a:r>
            <a:r>
              <a:rPr lang="en-US" sz="1800" dirty="0" err="1">
                <a:solidFill>
                  <a:srgbClr val="212121"/>
                </a:solidFill>
                <a:highlight>
                  <a:srgbClr val="FFFFFF"/>
                </a:highlight>
              </a:rPr>
              <a:t>יכול</a:t>
            </a:r>
            <a:r>
              <a:rPr lang="en-US" sz="1800" dirty="0">
                <a:solidFill>
                  <a:srgbClr val="212121"/>
                </a:solidFill>
                <a:highlight>
                  <a:srgbClr val="FFFFFF"/>
                </a:highlight>
              </a:rPr>
              <a:t> </a:t>
            </a:r>
            <a:r>
              <a:rPr lang="en-US" sz="1800" dirty="0" err="1">
                <a:solidFill>
                  <a:srgbClr val="212121"/>
                </a:solidFill>
                <a:highlight>
                  <a:srgbClr val="FFFFFF"/>
                </a:highlight>
              </a:rPr>
              <a:t>לתקשר</a:t>
            </a:r>
            <a:r>
              <a:rPr lang="en-US" sz="1800" dirty="0">
                <a:solidFill>
                  <a:srgbClr val="212121"/>
                </a:solidFill>
                <a:highlight>
                  <a:srgbClr val="FFFFFF"/>
                </a:highlight>
              </a:rPr>
              <a:t> </a:t>
            </a:r>
            <a:r>
              <a:rPr lang="en-US" sz="1800" dirty="0" err="1">
                <a:solidFill>
                  <a:srgbClr val="212121"/>
                </a:solidFill>
                <a:highlight>
                  <a:srgbClr val="FFFFFF"/>
                </a:highlight>
              </a:rPr>
              <a:t>עם</a:t>
            </a:r>
            <a:r>
              <a:rPr lang="en-US" sz="1800" dirty="0">
                <a:solidFill>
                  <a:srgbClr val="212121"/>
                </a:solidFill>
                <a:highlight>
                  <a:srgbClr val="FFFFFF"/>
                </a:highlight>
              </a:rPr>
              <a:t> </a:t>
            </a:r>
            <a:r>
              <a:rPr lang="en-US" sz="1800" dirty="0" err="1">
                <a:solidFill>
                  <a:srgbClr val="212121"/>
                </a:solidFill>
                <a:highlight>
                  <a:srgbClr val="FFFFFF"/>
                </a:highlight>
              </a:rPr>
              <a:t>השרת</a:t>
            </a:r>
            <a:r>
              <a:rPr lang="en-US" sz="1800" dirty="0">
                <a:solidFill>
                  <a:srgbClr val="212121"/>
                </a:solidFill>
                <a:highlight>
                  <a:srgbClr val="FFFFFF"/>
                </a:highlight>
              </a:rPr>
              <a:t> </a:t>
            </a:r>
            <a:r>
              <a:rPr lang="en-US" sz="1800" dirty="0" err="1">
                <a:solidFill>
                  <a:srgbClr val="212121"/>
                </a:solidFill>
                <a:highlight>
                  <a:srgbClr val="FFFFFF"/>
                </a:highlight>
              </a:rPr>
              <a:t>ובינתיים</a:t>
            </a:r>
            <a:r>
              <a:rPr lang="en-US" sz="1800" dirty="0">
                <a:solidFill>
                  <a:srgbClr val="212121"/>
                </a:solidFill>
                <a:highlight>
                  <a:srgbClr val="FFFFFF"/>
                </a:highlight>
              </a:rPr>
              <a:t> </a:t>
            </a:r>
            <a:r>
              <a:rPr lang="en-US" sz="1800" dirty="0" err="1">
                <a:solidFill>
                  <a:srgbClr val="212121"/>
                </a:solidFill>
                <a:highlight>
                  <a:srgbClr val="FFFFFF"/>
                </a:highlight>
              </a:rPr>
              <a:t>לאפשר</a:t>
            </a:r>
            <a:r>
              <a:rPr lang="en-US" sz="1800" dirty="0">
                <a:solidFill>
                  <a:srgbClr val="212121"/>
                </a:solidFill>
                <a:highlight>
                  <a:srgbClr val="FFFFFF"/>
                </a:highlight>
              </a:rPr>
              <a:t> </a:t>
            </a:r>
            <a:r>
              <a:rPr lang="en-US" sz="1800" dirty="0" err="1">
                <a:solidFill>
                  <a:srgbClr val="212121"/>
                </a:solidFill>
                <a:highlight>
                  <a:srgbClr val="FFFFFF"/>
                </a:highlight>
              </a:rPr>
              <a:t>ללקוח</a:t>
            </a:r>
            <a:r>
              <a:rPr lang="en-US" sz="1800" dirty="0">
                <a:solidFill>
                  <a:srgbClr val="212121"/>
                </a:solidFill>
                <a:highlight>
                  <a:srgbClr val="FFFFFF"/>
                </a:highlight>
              </a:rPr>
              <a:t> </a:t>
            </a:r>
            <a:r>
              <a:rPr lang="en-US" sz="1800" dirty="0" err="1">
                <a:solidFill>
                  <a:srgbClr val="212121"/>
                </a:solidFill>
                <a:highlight>
                  <a:srgbClr val="FFFFFF"/>
                </a:highlight>
              </a:rPr>
              <a:t>לבצע</a:t>
            </a:r>
            <a:r>
              <a:rPr lang="en-US" sz="1800" dirty="0">
                <a:solidFill>
                  <a:srgbClr val="212121"/>
                </a:solidFill>
                <a:highlight>
                  <a:srgbClr val="FFFFFF"/>
                </a:highlight>
              </a:rPr>
              <a:t> </a:t>
            </a:r>
            <a:r>
              <a:rPr lang="en-US" sz="1800" dirty="0" err="1">
                <a:solidFill>
                  <a:srgbClr val="212121"/>
                </a:solidFill>
                <a:highlight>
                  <a:srgbClr val="FFFFFF"/>
                </a:highlight>
              </a:rPr>
              <a:t>פעולות</a:t>
            </a:r>
            <a:r>
              <a:rPr lang="en-US" sz="1800" dirty="0">
                <a:solidFill>
                  <a:srgbClr val="212121"/>
                </a:solidFill>
                <a:highlight>
                  <a:srgbClr val="FFFFFF"/>
                </a:highlight>
              </a:rPr>
              <a:t> </a:t>
            </a:r>
            <a:r>
              <a:rPr lang="en-US" sz="1800" dirty="0" err="1">
                <a:solidFill>
                  <a:srgbClr val="212121"/>
                </a:solidFill>
                <a:highlight>
                  <a:srgbClr val="FFFFFF"/>
                </a:highlight>
              </a:rPr>
              <a:t>נוספות</a:t>
            </a:r>
            <a:r>
              <a:rPr lang="en-US" sz="1800" dirty="0">
                <a:solidFill>
                  <a:srgbClr val="212121"/>
                </a:solidFill>
                <a:highlight>
                  <a:srgbClr val="FFFFFF"/>
                </a:highlight>
              </a:rPr>
              <a:t> </a:t>
            </a:r>
            <a:r>
              <a:rPr lang="en-US" sz="1800" dirty="0" err="1">
                <a:solidFill>
                  <a:srgbClr val="212121"/>
                </a:solidFill>
                <a:highlight>
                  <a:srgbClr val="FFFFFF"/>
                </a:highlight>
              </a:rPr>
              <a:t>בדף</a:t>
            </a:r>
            <a:endParaRPr lang="en-US" sz="1800" dirty="0">
              <a:solidFill>
                <a:srgbClr val="212121"/>
              </a:solidFill>
              <a:highlight>
                <a:srgbClr val="FFFFFF"/>
              </a:highlight>
            </a:endParaRPr>
          </a:p>
          <a:p>
            <a:pPr marL="400050" marR="25400" lvl="0" indent="-285750" algn="r" rtl="1">
              <a:lnSpc>
                <a:spcPct val="150000"/>
              </a:lnSpc>
              <a:spcBef>
                <a:spcPts val="0"/>
              </a:spcBef>
              <a:buClr>
                <a:srgbClr val="21212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800" dirty="0" err="1">
                <a:solidFill>
                  <a:srgbClr val="212121"/>
                </a:solidFill>
                <a:highlight>
                  <a:srgbClr val="FFFFFF"/>
                </a:highlight>
              </a:rPr>
              <a:t>אתר</a:t>
            </a:r>
            <a:r>
              <a:rPr lang="en-US" sz="1800" dirty="0">
                <a:solidFill>
                  <a:srgbClr val="212121"/>
                </a:solidFill>
                <a:highlight>
                  <a:srgbClr val="FFFFFF"/>
                </a:highlight>
              </a:rPr>
              <a:t> </a:t>
            </a:r>
            <a:r>
              <a:rPr lang="en-US" sz="1800" dirty="0" err="1">
                <a:solidFill>
                  <a:srgbClr val="212121"/>
                </a:solidFill>
                <a:highlight>
                  <a:srgbClr val="FFFFFF"/>
                </a:highlight>
              </a:rPr>
              <a:t>אינטרנט</a:t>
            </a:r>
            <a:r>
              <a:rPr lang="en-US" sz="1800" dirty="0">
                <a:solidFill>
                  <a:srgbClr val="212121"/>
                </a:solidFill>
                <a:highlight>
                  <a:srgbClr val="FFFFFF"/>
                </a:highlight>
              </a:rPr>
              <a:t> </a:t>
            </a:r>
            <a:r>
              <a:rPr lang="en-US" sz="1800" dirty="0" err="1">
                <a:solidFill>
                  <a:srgbClr val="212121"/>
                </a:solidFill>
                <a:highlight>
                  <a:srgbClr val="FFFFFF"/>
                </a:highlight>
              </a:rPr>
              <a:t>סטטי</a:t>
            </a:r>
            <a:r>
              <a:rPr lang="en-US" sz="1800" dirty="0">
                <a:solidFill>
                  <a:srgbClr val="212121"/>
                </a:solidFill>
                <a:highlight>
                  <a:srgbClr val="FFFFFF"/>
                </a:highlight>
              </a:rPr>
              <a:t> </a:t>
            </a:r>
            <a:r>
              <a:rPr lang="en-US" sz="1800" dirty="0" err="1">
                <a:solidFill>
                  <a:srgbClr val="212121"/>
                </a:solidFill>
                <a:highlight>
                  <a:srgbClr val="FFFFFF"/>
                </a:highlight>
              </a:rPr>
              <a:t>פחות</a:t>
            </a:r>
            <a:r>
              <a:rPr lang="en-US" sz="1800" dirty="0">
                <a:solidFill>
                  <a:srgbClr val="212121"/>
                </a:solidFill>
                <a:highlight>
                  <a:srgbClr val="FFFFFF"/>
                </a:highlight>
              </a:rPr>
              <a:t> </a:t>
            </a:r>
            <a:r>
              <a:rPr lang="en-US" sz="1800" dirty="0" err="1">
                <a:solidFill>
                  <a:srgbClr val="212121"/>
                </a:solidFill>
                <a:highlight>
                  <a:srgbClr val="FFFFFF"/>
                </a:highlight>
              </a:rPr>
              <a:t>אינטואיטיבי</a:t>
            </a:r>
            <a:r>
              <a:rPr lang="en-US" sz="1800" dirty="0">
                <a:solidFill>
                  <a:srgbClr val="212121"/>
                </a:solidFill>
                <a:highlight>
                  <a:srgbClr val="FFFFFF"/>
                </a:highlight>
              </a:rPr>
              <a:t> </a:t>
            </a:r>
            <a:r>
              <a:rPr lang="en-US" sz="1800" dirty="0" err="1">
                <a:solidFill>
                  <a:srgbClr val="212121"/>
                </a:solidFill>
                <a:highlight>
                  <a:srgbClr val="FFFFFF"/>
                </a:highlight>
              </a:rPr>
              <a:t>ללקוח</a:t>
            </a:r>
            <a:r>
              <a:rPr lang="en-US" sz="1800" dirty="0">
                <a:solidFill>
                  <a:srgbClr val="212121"/>
                </a:solidFill>
                <a:highlight>
                  <a:srgbClr val="FFFFFF"/>
                </a:highlight>
              </a:rPr>
              <a:t> </a:t>
            </a:r>
            <a:r>
              <a:rPr lang="en-US" sz="1800" dirty="0" err="1">
                <a:solidFill>
                  <a:srgbClr val="212121"/>
                </a:solidFill>
                <a:highlight>
                  <a:srgbClr val="FFFFFF"/>
                </a:highlight>
              </a:rPr>
              <a:t>מאתר</a:t>
            </a:r>
            <a:r>
              <a:rPr lang="en-US" sz="1800" dirty="0">
                <a:solidFill>
                  <a:srgbClr val="212121"/>
                </a:solidFill>
                <a:highlight>
                  <a:srgbClr val="FFFFFF"/>
                </a:highlight>
              </a:rPr>
              <a:t> AJAX</a:t>
            </a:r>
          </a:p>
          <a:p>
            <a:pPr marL="400050" marR="25400" lvl="0" indent="-285750" algn="r" rtl="1">
              <a:lnSpc>
                <a:spcPct val="150000"/>
              </a:lnSpc>
              <a:spcBef>
                <a:spcPts val="0"/>
              </a:spcBef>
              <a:buClr>
                <a:srgbClr val="21212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800" dirty="0" err="1">
                <a:solidFill>
                  <a:srgbClr val="212121"/>
                </a:solidFill>
                <a:highlight>
                  <a:srgbClr val="FFFFFF"/>
                </a:highlight>
              </a:rPr>
              <a:t>בקשות</a:t>
            </a:r>
            <a:r>
              <a:rPr lang="en-US" sz="1800" dirty="0">
                <a:solidFill>
                  <a:srgbClr val="212121"/>
                </a:solidFill>
                <a:highlight>
                  <a:srgbClr val="FFFFFF"/>
                </a:highlight>
              </a:rPr>
              <a:t> AJAX </a:t>
            </a:r>
            <a:r>
              <a:rPr lang="he-IL" sz="1800" dirty="0" smtClean="0">
                <a:solidFill>
                  <a:srgbClr val="212121"/>
                </a:solidFill>
                <a:highlight>
                  <a:srgbClr val="FFFFFF"/>
                </a:highlight>
              </a:rPr>
              <a:t> מ</a:t>
            </a:r>
            <a:r>
              <a:rPr lang="en-US" sz="1800" dirty="0" err="1" smtClean="0">
                <a:solidFill>
                  <a:srgbClr val="212121"/>
                </a:solidFill>
                <a:highlight>
                  <a:srgbClr val="FFFFFF"/>
                </a:highlight>
              </a:rPr>
              <a:t>קטינות</a:t>
            </a:r>
            <a:r>
              <a:rPr lang="en-US" sz="1800" dirty="0" smtClean="0">
                <a:solidFill>
                  <a:srgbClr val="212121"/>
                </a:solidFill>
                <a:highlight>
                  <a:srgbClr val="FFFFFF"/>
                </a:highlight>
              </a:rPr>
              <a:t> </a:t>
            </a:r>
            <a:r>
              <a:rPr lang="en-US" sz="1800" dirty="0" err="1">
                <a:solidFill>
                  <a:srgbClr val="212121"/>
                </a:solidFill>
                <a:highlight>
                  <a:srgbClr val="FFFFFF"/>
                </a:highlight>
              </a:rPr>
              <a:t>את</a:t>
            </a:r>
            <a:r>
              <a:rPr lang="en-US" sz="1800" dirty="0">
                <a:solidFill>
                  <a:srgbClr val="212121"/>
                </a:solidFill>
                <a:highlight>
                  <a:srgbClr val="FFFFFF"/>
                </a:highlight>
              </a:rPr>
              <a:t> </a:t>
            </a:r>
            <a:r>
              <a:rPr lang="en-US" sz="1800" dirty="0" err="1">
                <a:solidFill>
                  <a:srgbClr val="212121"/>
                </a:solidFill>
                <a:highlight>
                  <a:srgbClr val="FFFFFF"/>
                </a:highlight>
              </a:rPr>
              <a:t>נפח</a:t>
            </a:r>
            <a:r>
              <a:rPr lang="en-US" sz="1800" dirty="0">
                <a:solidFill>
                  <a:srgbClr val="212121"/>
                </a:solidFill>
                <a:highlight>
                  <a:srgbClr val="FFFFFF"/>
                </a:highlight>
              </a:rPr>
              <a:t> </a:t>
            </a:r>
            <a:r>
              <a:rPr lang="en-US" sz="1800" dirty="0" err="1">
                <a:solidFill>
                  <a:srgbClr val="212121"/>
                </a:solidFill>
                <a:highlight>
                  <a:srgbClr val="FFFFFF"/>
                </a:highlight>
              </a:rPr>
              <a:t>תעבורת</a:t>
            </a:r>
            <a:r>
              <a:rPr lang="en-US" sz="1800" dirty="0">
                <a:solidFill>
                  <a:srgbClr val="212121"/>
                </a:solidFill>
                <a:highlight>
                  <a:srgbClr val="FFFFFF"/>
                </a:highlight>
              </a:rPr>
              <a:t> </a:t>
            </a:r>
            <a:r>
              <a:rPr lang="en-US" sz="1800" dirty="0" err="1">
                <a:solidFill>
                  <a:srgbClr val="212121"/>
                </a:solidFill>
                <a:highlight>
                  <a:srgbClr val="FFFFFF"/>
                </a:highlight>
              </a:rPr>
              <a:t>הנתונים</a:t>
            </a:r>
            <a:r>
              <a:rPr lang="en-US" sz="1800" dirty="0">
                <a:solidFill>
                  <a:srgbClr val="212121"/>
                </a:solidFill>
                <a:highlight>
                  <a:srgbClr val="FFFFFF"/>
                </a:highlight>
              </a:rPr>
              <a:t> </a:t>
            </a:r>
            <a:r>
              <a:rPr lang="en-US" sz="1800" dirty="0" err="1">
                <a:solidFill>
                  <a:srgbClr val="212121"/>
                </a:solidFill>
                <a:highlight>
                  <a:srgbClr val="FFFFFF"/>
                </a:highlight>
              </a:rPr>
              <a:t>בין</a:t>
            </a:r>
            <a:r>
              <a:rPr lang="en-US" sz="1800" dirty="0">
                <a:solidFill>
                  <a:srgbClr val="212121"/>
                </a:solidFill>
                <a:highlight>
                  <a:srgbClr val="FFFFFF"/>
                </a:highlight>
              </a:rPr>
              <a:t> </a:t>
            </a:r>
            <a:r>
              <a:rPr lang="en-US" sz="1800" dirty="0" err="1">
                <a:solidFill>
                  <a:srgbClr val="212121"/>
                </a:solidFill>
                <a:highlight>
                  <a:srgbClr val="FFFFFF"/>
                </a:highlight>
              </a:rPr>
              <a:t>השרת</a:t>
            </a:r>
            <a:r>
              <a:rPr lang="en-US" sz="1800" dirty="0">
                <a:solidFill>
                  <a:srgbClr val="212121"/>
                </a:solidFill>
                <a:highlight>
                  <a:srgbClr val="FFFFFF"/>
                </a:highlight>
              </a:rPr>
              <a:t> </a:t>
            </a:r>
            <a:r>
              <a:rPr lang="en-US" sz="1800" dirty="0" err="1">
                <a:solidFill>
                  <a:srgbClr val="212121"/>
                </a:solidFill>
                <a:highlight>
                  <a:srgbClr val="FFFFFF"/>
                </a:highlight>
              </a:rPr>
              <a:t>ללקוח</a:t>
            </a:r>
            <a:endParaRPr lang="en-US" sz="1800" dirty="0">
              <a:solidFill>
                <a:srgbClr val="212121"/>
              </a:solidFill>
              <a:highlight>
                <a:srgbClr val="FFFFFF"/>
              </a:highlight>
            </a:endParaRPr>
          </a:p>
          <a:p>
            <a:pPr marL="400050" marR="25400" lvl="0" indent="-285750" algn="r" rtl="1">
              <a:lnSpc>
                <a:spcPct val="150000"/>
              </a:lnSpc>
              <a:spcBef>
                <a:spcPts val="0"/>
              </a:spcBef>
              <a:buClr>
                <a:srgbClr val="21212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800" dirty="0" err="1">
                <a:solidFill>
                  <a:srgbClr val="212121"/>
                </a:solidFill>
                <a:highlight>
                  <a:srgbClr val="FFFFFF"/>
                </a:highlight>
              </a:rPr>
              <a:t>מנוע</a:t>
            </a:r>
            <a:r>
              <a:rPr lang="en-US" sz="1800" dirty="0">
                <a:solidFill>
                  <a:srgbClr val="212121"/>
                </a:solidFill>
                <a:highlight>
                  <a:srgbClr val="FFFFFF"/>
                </a:highlight>
              </a:rPr>
              <a:t> AJAX </a:t>
            </a:r>
            <a:r>
              <a:rPr lang="he-IL" sz="1800" dirty="0" smtClean="0">
                <a:solidFill>
                  <a:srgbClr val="212121"/>
                </a:solidFill>
                <a:highlight>
                  <a:srgbClr val="FFFFFF"/>
                </a:highlight>
              </a:rPr>
              <a:t> מ</a:t>
            </a:r>
            <a:r>
              <a:rPr lang="en-US" sz="1800" dirty="0" err="1" smtClean="0">
                <a:solidFill>
                  <a:srgbClr val="212121"/>
                </a:solidFill>
                <a:highlight>
                  <a:srgbClr val="FFFFFF"/>
                </a:highlight>
              </a:rPr>
              <a:t>חזיר</a:t>
            </a:r>
            <a:r>
              <a:rPr lang="en-US" sz="1800" dirty="0" smtClean="0">
                <a:solidFill>
                  <a:srgbClr val="212121"/>
                </a:solidFill>
                <a:highlight>
                  <a:srgbClr val="FFFFFF"/>
                </a:highlight>
              </a:rPr>
              <a:t> </a:t>
            </a:r>
            <a:r>
              <a:rPr lang="en-US" sz="1800" dirty="0" err="1">
                <a:solidFill>
                  <a:srgbClr val="212121"/>
                </a:solidFill>
                <a:highlight>
                  <a:srgbClr val="FFFFFF"/>
                </a:highlight>
              </a:rPr>
              <a:t>אובייקט</a:t>
            </a:r>
            <a:r>
              <a:rPr lang="en-US" sz="1800" dirty="0">
                <a:solidFill>
                  <a:srgbClr val="212121"/>
                </a:solidFill>
                <a:highlight>
                  <a:srgbClr val="FFFFFF"/>
                </a:highlight>
              </a:rPr>
              <a:t> </a:t>
            </a:r>
            <a:r>
              <a:rPr lang="en-US" sz="1800" dirty="0" err="1">
                <a:solidFill>
                  <a:srgbClr val="212121"/>
                </a:solidFill>
                <a:highlight>
                  <a:srgbClr val="FFFFFF"/>
                </a:highlight>
              </a:rPr>
              <a:t>HttpRequest</a:t>
            </a:r>
            <a:r>
              <a:rPr lang="en-US" sz="1800" dirty="0">
                <a:solidFill>
                  <a:srgbClr val="212121"/>
                </a:solidFill>
                <a:highlight>
                  <a:srgbClr val="FFFFFF"/>
                </a:highlight>
              </a:rPr>
              <a:t/>
            </a:r>
            <a:br>
              <a:rPr lang="en-US" sz="1800" dirty="0">
                <a:solidFill>
                  <a:srgbClr val="212121"/>
                </a:solidFill>
                <a:highlight>
                  <a:srgbClr val="FFFFFF"/>
                </a:highlight>
              </a:rPr>
            </a:br>
            <a:endParaRPr lang="en-US" sz="1800" dirty="0">
              <a:solidFill>
                <a:srgbClr val="212121"/>
              </a:solidFill>
              <a:highlight>
                <a:srgbClr val="FFFFFF"/>
              </a:highlight>
            </a:endParaRPr>
          </a:p>
          <a:p>
            <a:pPr marL="285750" lvl="0" indent="-28575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dirty="0">
              <a:solidFill>
                <a:schemeClr val="dk1"/>
              </a:solidFill>
            </a:endParaRPr>
          </a:p>
          <a:p>
            <a:pPr marL="285750" lvl="0" indent="-28575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dirty="0">
              <a:solidFill>
                <a:schemeClr val="dk1"/>
              </a:solidFill>
            </a:endParaRPr>
          </a:p>
          <a:p>
            <a:pPr marL="285750" lvl="0" indent="-285750" rtl="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dk1"/>
                </a:solidFill>
              </a:rPr>
              <a:t> </a:t>
            </a:r>
          </a:p>
          <a:p>
            <a:pPr marL="285750" lvl="0" indent="-285750" rtl="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dirty="0"/>
          </a:p>
        </p:txBody>
      </p:sp>
      <p:sp>
        <p:nvSpPr>
          <p:cNvPr id="636" name="Shape 636"/>
          <p:cNvSpPr txBox="1">
            <a:spLocks noGrp="1"/>
          </p:cNvSpPr>
          <p:nvPr>
            <p:ph type="title" idx="4294967295"/>
          </p:nvPr>
        </p:nvSpPr>
        <p:spPr>
          <a:xfrm>
            <a:off x="2219325" y="128600"/>
            <a:ext cx="6816600" cy="779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dirty="0" err="1"/>
              <a:t>מבוא</a:t>
            </a:r>
            <a:r>
              <a:rPr lang="en-US" dirty="0"/>
              <a:t> </a:t>
            </a:r>
            <a:r>
              <a:rPr lang="en-US" dirty="0" smtClean="0"/>
              <a:t>ל</a:t>
            </a:r>
            <a:r>
              <a:rPr lang="he-IL" dirty="0" smtClean="0"/>
              <a:t>-</a:t>
            </a:r>
            <a:r>
              <a:rPr lang="en-US" dirty="0" smtClean="0"/>
              <a:t>Ajax</a:t>
            </a:r>
            <a:endParaRPr lang="en-US" dirty="0"/>
          </a:p>
        </p:txBody>
      </p:sp>
    </p:spTree>
  </p:cSld>
  <p:clrMapOvr>
    <a:masterClrMapping/>
  </p:clrMapOvr>
  <p:transition>
    <p:fade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Shape 641"/>
          <p:cNvSpPr txBox="1"/>
          <p:nvPr/>
        </p:nvSpPr>
        <p:spPr>
          <a:xfrm>
            <a:off x="-76200" y="1238250"/>
            <a:ext cx="8915400" cy="5229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R="25400" lvl="0" algn="r" rtl="1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2400" dirty="0" err="1" smtClean="0">
                <a:solidFill>
                  <a:srgbClr val="212121"/>
                </a:solidFill>
                <a:highlight>
                  <a:srgbClr val="FFFFFF"/>
                </a:highlight>
              </a:rPr>
              <a:t>ReadStat</a:t>
            </a:r>
            <a:r>
              <a:rPr lang="he-IL" sz="2400" dirty="0" smtClean="0">
                <a:solidFill>
                  <a:srgbClr val="212121"/>
                </a:solidFill>
                <a:highlight>
                  <a:srgbClr val="FFFFFF"/>
                </a:highlight>
              </a:rPr>
              <a:t> מ</a:t>
            </a:r>
            <a:r>
              <a:rPr lang="en-US" sz="2400" dirty="0" err="1" smtClean="0">
                <a:solidFill>
                  <a:srgbClr val="212121"/>
                </a:solidFill>
                <a:highlight>
                  <a:srgbClr val="FFFFFF"/>
                </a:highlight>
              </a:rPr>
              <a:t>חזיר</a:t>
            </a:r>
            <a:r>
              <a:rPr lang="en-US" sz="2400" dirty="0" smtClean="0">
                <a:solidFill>
                  <a:srgbClr val="212121"/>
                </a:solidFill>
                <a:highlight>
                  <a:srgbClr val="FFFFFF"/>
                </a:highlight>
              </a:rPr>
              <a:t> </a:t>
            </a:r>
            <a:r>
              <a:rPr lang="en-US" sz="2400" dirty="0" err="1">
                <a:solidFill>
                  <a:srgbClr val="212121"/>
                </a:solidFill>
                <a:highlight>
                  <a:srgbClr val="FFFFFF"/>
                </a:highlight>
              </a:rPr>
              <a:t>ערכים</a:t>
            </a:r>
            <a:r>
              <a:rPr lang="en-US" sz="2400" dirty="0">
                <a:solidFill>
                  <a:srgbClr val="212121"/>
                </a:solidFill>
                <a:highlight>
                  <a:srgbClr val="FFFFFF"/>
                </a:highlight>
              </a:rPr>
              <a:t> </a:t>
            </a:r>
            <a:r>
              <a:rPr lang="en-US" sz="2400" dirty="0" err="1">
                <a:solidFill>
                  <a:srgbClr val="212121"/>
                </a:solidFill>
                <a:highlight>
                  <a:srgbClr val="FFFFFF"/>
                </a:highlight>
              </a:rPr>
              <a:t>המציינים</a:t>
            </a:r>
            <a:r>
              <a:rPr lang="en-US" sz="2400" dirty="0">
                <a:solidFill>
                  <a:srgbClr val="212121"/>
                </a:solidFill>
                <a:highlight>
                  <a:srgbClr val="FFFFFF"/>
                </a:highlight>
              </a:rPr>
              <a:t> </a:t>
            </a:r>
            <a:r>
              <a:rPr lang="en-US" sz="2400" dirty="0" err="1">
                <a:solidFill>
                  <a:srgbClr val="212121"/>
                </a:solidFill>
                <a:highlight>
                  <a:srgbClr val="FFFFFF"/>
                </a:highlight>
              </a:rPr>
              <a:t>את</a:t>
            </a:r>
            <a:r>
              <a:rPr lang="en-US" sz="2400" dirty="0">
                <a:solidFill>
                  <a:srgbClr val="212121"/>
                </a:solidFill>
                <a:highlight>
                  <a:srgbClr val="FFFFFF"/>
                </a:highlight>
              </a:rPr>
              <a:t> </a:t>
            </a:r>
            <a:r>
              <a:rPr lang="en-US" sz="2400" dirty="0" err="1">
                <a:solidFill>
                  <a:srgbClr val="212121"/>
                </a:solidFill>
                <a:highlight>
                  <a:srgbClr val="FFFFFF"/>
                </a:highlight>
              </a:rPr>
              <a:t>המצב</a:t>
            </a:r>
            <a:r>
              <a:rPr lang="en-US" sz="2400" dirty="0">
                <a:solidFill>
                  <a:srgbClr val="212121"/>
                </a:solidFill>
                <a:highlight>
                  <a:srgbClr val="FFFFFF"/>
                </a:highlight>
              </a:rPr>
              <a:t> </a:t>
            </a:r>
            <a:r>
              <a:rPr lang="en-US" sz="2400" dirty="0" err="1">
                <a:solidFill>
                  <a:srgbClr val="212121"/>
                </a:solidFill>
                <a:highlight>
                  <a:srgbClr val="FFFFFF"/>
                </a:highlight>
              </a:rPr>
              <a:t>הנוכחי</a:t>
            </a:r>
            <a:r>
              <a:rPr lang="en-US" sz="2400" dirty="0">
                <a:solidFill>
                  <a:srgbClr val="212121"/>
                </a:solidFill>
                <a:highlight>
                  <a:srgbClr val="FFFFFF"/>
                </a:highlight>
              </a:rPr>
              <a:t> </a:t>
            </a:r>
            <a:r>
              <a:rPr lang="en-US" sz="2400" dirty="0" err="1">
                <a:solidFill>
                  <a:srgbClr val="212121"/>
                </a:solidFill>
                <a:highlight>
                  <a:srgbClr val="FFFFFF"/>
                </a:highlight>
              </a:rPr>
              <a:t>של</a:t>
            </a:r>
            <a:r>
              <a:rPr lang="en-US" sz="2400" dirty="0">
                <a:solidFill>
                  <a:srgbClr val="212121"/>
                </a:solidFill>
                <a:highlight>
                  <a:srgbClr val="FFFFFF"/>
                </a:highlight>
              </a:rPr>
              <a:t> </a:t>
            </a:r>
            <a:r>
              <a:rPr lang="en-US" sz="2400" dirty="0" err="1">
                <a:solidFill>
                  <a:srgbClr val="212121"/>
                </a:solidFill>
                <a:highlight>
                  <a:srgbClr val="FFFFFF"/>
                </a:highlight>
              </a:rPr>
              <a:t>בקשת</a:t>
            </a:r>
            <a:r>
              <a:rPr lang="en-US" sz="2400" dirty="0">
                <a:solidFill>
                  <a:srgbClr val="212121"/>
                </a:solidFill>
                <a:highlight>
                  <a:srgbClr val="FFFFFF"/>
                </a:highlight>
              </a:rPr>
              <a:t> </a:t>
            </a:r>
            <a:r>
              <a:rPr lang="en-US" sz="2400" dirty="0" err="1" smtClean="0">
                <a:solidFill>
                  <a:srgbClr val="212121"/>
                </a:solidFill>
                <a:highlight>
                  <a:srgbClr val="FFFFFF"/>
                </a:highlight>
              </a:rPr>
              <a:t>הAJAX</a:t>
            </a:r>
            <a:r>
              <a:rPr lang="he-IL" sz="2400" dirty="0" smtClean="0">
                <a:solidFill>
                  <a:srgbClr val="212121"/>
                </a:solidFill>
                <a:highlight>
                  <a:srgbClr val="FFFFFF"/>
                </a:highlight>
              </a:rPr>
              <a:t>:</a:t>
            </a:r>
            <a:endParaRPr lang="en-US" sz="2400" dirty="0">
              <a:solidFill>
                <a:srgbClr val="212121"/>
              </a:solidFill>
              <a:highlight>
                <a:srgbClr val="FFFFFF"/>
              </a:highlight>
            </a:endParaRPr>
          </a:p>
          <a:p>
            <a:pPr marR="25400" lvl="0" rtl="1">
              <a:lnSpc>
                <a:spcPct val="115000"/>
              </a:lnSpc>
              <a:spcBef>
                <a:spcPts val="0"/>
              </a:spcBef>
              <a:buNone/>
            </a:pPr>
            <a:endParaRPr sz="2400" dirty="0">
              <a:solidFill>
                <a:srgbClr val="212121"/>
              </a:solidFill>
              <a:highlight>
                <a:srgbClr val="FFFFFF"/>
              </a:highlight>
            </a:endParaRPr>
          </a:p>
          <a:p>
            <a:pPr marR="25400" lvl="0" rtl="1">
              <a:lnSpc>
                <a:spcPct val="115000"/>
              </a:lnSpc>
              <a:spcBef>
                <a:spcPts val="0"/>
              </a:spcBef>
              <a:buNone/>
            </a:pPr>
            <a:endParaRPr sz="2400" dirty="0">
              <a:solidFill>
                <a:srgbClr val="212121"/>
              </a:solidFill>
              <a:highlight>
                <a:srgbClr val="FFFFFF"/>
              </a:highlight>
            </a:endParaRPr>
          </a:p>
          <a:p>
            <a:pPr lvl="0" rtl="1">
              <a:spcBef>
                <a:spcPts val="0"/>
              </a:spcBef>
              <a:buNone/>
            </a:pPr>
            <a:endParaRPr dirty="0"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buNone/>
            </a:pPr>
            <a:endParaRPr sz="1800" dirty="0"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buNone/>
            </a:pPr>
            <a:endParaRPr dirty="0"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buNone/>
            </a:pPr>
            <a:endParaRPr dirty="0"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dirty="0">
                <a:solidFill>
                  <a:schemeClr val="dk1"/>
                </a:solidFill>
              </a:rPr>
              <a:t> </a:t>
            </a:r>
          </a:p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642" name="Shape 642"/>
          <p:cNvSpPr txBox="1">
            <a:spLocks noGrp="1"/>
          </p:cNvSpPr>
          <p:nvPr>
            <p:ph type="title" idx="4294967295"/>
          </p:nvPr>
        </p:nvSpPr>
        <p:spPr>
          <a:xfrm>
            <a:off x="2219325" y="128600"/>
            <a:ext cx="6816600" cy="779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algn="l">
              <a:buSzPct val="25000"/>
            </a:pPr>
            <a:r>
              <a:rPr lang="en-US"/>
              <a:t>Ready state</a:t>
            </a:r>
          </a:p>
        </p:txBody>
      </p:sp>
      <p:sp>
        <p:nvSpPr>
          <p:cNvPr id="643" name="Shape 643"/>
          <p:cNvSpPr/>
          <p:nvPr/>
        </p:nvSpPr>
        <p:spPr>
          <a:xfrm>
            <a:off x="959100" y="2356295"/>
            <a:ext cx="2543100" cy="1739399"/>
          </a:xfrm>
          <a:prstGeom prst="chevron">
            <a:avLst>
              <a:gd name="adj" fmla="val 50000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44" name="Shape 644"/>
          <p:cNvSpPr/>
          <p:nvPr/>
        </p:nvSpPr>
        <p:spPr>
          <a:xfrm>
            <a:off x="3265350" y="2356295"/>
            <a:ext cx="2543100" cy="1739399"/>
          </a:xfrm>
          <a:prstGeom prst="chevron">
            <a:avLst>
              <a:gd name="adj" fmla="val 50000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45" name="Shape 645"/>
          <p:cNvSpPr/>
          <p:nvPr/>
        </p:nvSpPr>
        <p:spPr>
          <a:xfrm>
            <a:off x="5641800" y="2356295"/>
            <a:ext cx="2543100" cy="1739399"/>
          </a:xfrm>
          <a:prstGeom prst="chevron">
            <a:avLst>
              <a:gd name="adj" fmla="val 50000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46" name="Shape 646"/>
          <p:cNvSpPr/>
          <p:nvPr/>
        </p:nvSpPr>
        <p:spPr>
          <a:xfrm>
            <a:off x="1946100" y="4501905"/>
            <a:ext cx="2543100" cy="1739400"/>
          </a:xfrm>
          <a:prstGeom prst="chevron">
            <a:avLst>
              <a:gd name="adj" fmla="val 50000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47" name="Shape 647"/>
          <p:cNvSpPr/>
          <p:nvPr/>
        </p:nvSpPr>
        <p:spPr>
          <a:xfrm>
            <a:off x="4317825" y="4501905"/>
            <a:ext cx="2543100" cy="1739400"/>
          </a:xfrm>
          <a:prstGeom prst="chevron">
            <a:avLst>
              <a:gd name="adj" fmla="val 50000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48" name="Shape 648"/>
          <p:cNvSpPr txBox="1"/>
          <p:nvPr/>
        </p:nvSpPr>
        <p:spPr>
          <a:xfrm>
            <a:off x="2390775" y="4457700"/>
            <a:ext cx="1500300" cy="619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1">
              <a:spcBef>
                <a:spcPts val="0"/>
              </a:spcBef>
              <a:buNone/>
            </a:pPr>
            <a:r>
              <a:rPr lang="en-US" sz="1800"/>
              <a:t>‘   </a:t>
            </a:r>
            <a:r>
              <a:rPr lang="en-US" sz="1800">
                <a:solidFill>
                  <a:srgbClr val="FFFFFF"/>
                </a:solidFill>
              </a:rPr>
              <a:t>שלב 3</a:t>
            </a:r>
            <a:r>
              <a:rPr lang="en-US">
                <a:solidFill>
                  <a:srgbClr val="FFFFFF"/>
                </a:solidFill>
              </a:rPr>
              <a:t>:</a:t>
            </a:r>
          </a:p>
          <a:p>
            <a:pPr lvl="0" rtl="1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US">
                <a:solidFill>
                  <a:srgbClr val="FFFFFF"/>
                </a:solidFill>
              </a:rPr>
              <a:t>INTERACTIVE </a:t>
            </a:r>
          </a:p>
        </p:txBody>
      </p:sp>
      <p:sp>
        <p:nvSpPr>
          <p:cNvPr id="649" name="Shape 649"/>
          <p:cNvSpPr txBox="1"/>
          <p:nvPr/>
        </p:nvSpPr>
        <p:spPr>
          <a:xfrm>
            <a:off x="4862850" y="4552950"/>
            <a:ext cx="1390500" cy="619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1">
              <a:spcBef>
                <a:spcPts val="0"/>
              </a:spcBef>
              <a:buNone/>
            </a:pPr>
            <a:r>
              <a:rPr lang="en-US" sz="1800"/>
              <a:t>   </a:t>
            </a:r>
            <a:r>
              <a:rPr lang="en-US" sz="1800">
                <a:solidFill>
                  <a:srgbClr val="FFFFFF"/>
                </a:solidFill>
              </a:rPr>
              <a:t>שלב 4</a:t>
            </a:r>
            <a:r>
              <a:rPr lang="en-US">
                <a:solidFill>
                  <a:srgbClr val="FFFFFF"/>
                </a:solidFill>
              </a:rPr>
              <a:t>:</a:t>
            </a:r>
          </a:p>
          <a:p>
            <a:pPr lvl="0" rtl="1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US">
                <a:solidFill>
                  <a:srgbClr val="FFFFFF"/>
                </a:solidFill>
              </a:rPr>
              <a:t>COMPLETED </a:t>
            </a:r>
          </a:p>
        </p:txBody>
      </p:sp>
      <p:sp>
        <p:nvSpPr>
          <p:cNvPr id="650" name="Shape 650"/>
          <p:cNvSpPr txBox="1"/>
          <p:nvPr/>
        </p:nvSpPr>
        <p:spPr>
          <a:xfrm>
            <a:off x="1493475" y="2343150"/>
            <a:ext cx="1500300" cy="619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1">
              <a:spcBef>
                <a:spcPts val="0"/>
              </a:spcBef>
              <a:buNone/>
            </a:pPr>
            <a:r>
              <a:rPr lang="en-US" sz="1800"/>
              <a:t>‘    </a:t>
            </a:r>
            <a:r>
              <a:rPr lang="en-US" sz="1800">
                <a:solidFill>
                  <a:srgbClr val="FFFFFF"/>
                </a:solidFill>
              </a:rPr>
              <a:t>שלב 0</a:t>
            </a:r>
            <a:r>
              <a:rPr lang="en-US">
                <a:solidFill>
                  <a:srgbClr val="FFFFFF"/>
                </a:solidFill>
              </a:rPr>
              <a:t>:</a:t>
            </a:r>
          </a:p>
          <a:p>
            <a:pPr lvl="0" rtl="1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US">
                <a:solidFill>
                  <a:srgbClr val="FFFFFF"/>
                </a:solidFill>
              </a:rPr>
              <a:t>UNINITIALIZED </a:t>
            </a:r>
          </a:p>
          <a:p>
            <a:pPr lvl="0" rtl="1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>
              <a:solidFill>
                <a:srgbClr val="FFFFFF"/>
              </a:solidFill>
            </a:endParaRPr>
          </a:p>
          <a:p>
            <a:pPr lvl="0" rtl="1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>
              <a:solidFill>
                <a:srgbClr val="FFFFFF"/>
              </a:solidFill>
            </a:endParaRPr>
          </a:p>
          <a:p>
            <a:pPr lvl="0" rtl="1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>
              <a:solidFill>
                <a:srgbClr val="FFFFFF"/>
              </a:solidFill>
            </a:endParaRPr>
          </a:p>
          <a:p>
            <a:pPr lvl="0" rtl="1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>
              <a:solidFill>
                <a:srgbClr val="FFFFFF"/>
              </a:solidFill>
            </a:endParaRPr>
          </a:p>
          <a:p>
            <a:pPr lvl="0" rtl="1">
              <a:spcBef>
                <a:spcPts val="0"/>
              </a:spcBef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651" name="Shape 651"/>
          <p:cNvSpPr txBox="1"/>
          <p:nvPr/>
        </p:nvSpPr>
        <p:spPr>
          <a:xfrm>
            <a:off x="3943350" y="2343150"/>
            <a:ext cx="1038300" cy="619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1">
              <a:spcBef>
                <a:spcPts val="0"/>
              </a:spcBef>
              <a:buNone/>
            </a:pPr>
            <a:r>
              <a:rPr lang="en-US" sz="1800"/>
              <a:t>‘</a:t>
            </a:r>
            <a:r>
              <a:rPr lang="en-US" sz="1800">
                <a:solidFill>
                  <a:srgbClr val="FFFFFF"/>
                </a:solidFill>
              </a:rPr>
              <a:t>שלב 1</a:t>
            </a:r>
            <a:r>
              <a:rPr lang="en-US">
                <a:solidFill>
                  <a:srgbClr val="FFFFFF"/>
                </a:solidFill>
              </a:rPr>
              <a:t>:</a:t>
            </a:r>
          </a:p>
          <a:p>
            <a:pPr lvl="0" rtl="1">
              <a:spcBef>
                <a:spcPts val="0"/>
              </a:spcBef>
              <a:buNone/>
            </a:pPr>
            <a:r>
              <a:rPr lang="en-US">
                <a:solidFill>
                  <a:srgbClr val="FFFFFF"/>
                </a:solidFill>
              </a:rPr>
              <a:t>LOADING </a:t>
            </a:r>
          </a:p>
        </p:txBody>
      </p:sp>
      <p:sp>
        <p:nvSpPr>
          <p:cNvPr id="652" name="Shape 652"/>
          <p:cNvSpPr txBox="1"/>
          <p:nvPr/>
        </p:nvSpPr>
        <p:spPr>
          <a:xfrm>
            <a:off x="6353175" y="2419350"/>
            <a:ext cx="1038300" cy="909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1">
              <a:spcBef>
                <a:spcPts val="0"/>
              </a:spcBef>
              <a:buNone/>
            </a:pPr>
            <a:r>
              <a:rPr lang="en-US" sz="1800"/>
              <a:t>‘</a:t>
            </a:r>
            <a:r>
              <a:rPr lang="en-US" sz="1800">
                <a:solidFill>
                  <a:srgbClr val="FFFFFF"/>
                </a:solidFill>
              </a:rPr>
              <a:t>שלב 2</a:t>
            </a:r>
            <a:r>
              <a:rPr lang="en-US">
                <a:solidFill>
                  <a:srgbClr val="FFFFFF"/>
                </a:solidFill>
              </a:rPr>
              <a:t>:</a:t>
            </a:r>
          </a:p>
          <a:p>
            <a:pPr lvl="0" rtl="1">
              <a:spcBef>
                <a:spcPts val="0"/>
              </a:spcBef>
              <a:buNone/>
            </a:pPr>
            <a:r>
              <a:rPr lang="en-US">
                <a:solidFill>
                  <a:srgbClr val="FFFFFF"/>
                </a:solidFill>
              </a:rPr>
              <a:t>LOADED </a:t>
            </a:r>
          </a:p>
          <a:p>
            <a:pPr lvl="0" rtl="1">
              <a:spcBef>
                <a:spcPts val="0"/>
              </a:spcBef>
              <a:buNone/>
            </a:pPr>
            <a:endParaRPr>
              <a:solidFill>
                <a:srgbClr val="FFFFFF"/>
              </a:solidFill>
            </a:endParaRPr>
          </a:p>
          <a:p>
            <a:pPr lvl="0" rtl="1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653" name="Shape 653"/>
          <p:cNvSpPr txBox="1"/>
          <p:nvPr/>
        </p:nvSpPr>
        <p:spPr>
          <a:xfrm>
            <a:off x="6253275" y="3267075"/>
            <a:ext cx="1390500" cy="640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 rtl="1">
              <a:spcBef>
                <a:spcPts val="0"/>
              </a:spcBef>
              <a:buClr>
                <a:schemeClr val="dk1"/>
              </a:buClr>
              <a:buSzPct val="110000"/>
              <a:buFont typeface="Arial"/>
              <a:buNone/>
            </a:pPr>
            <a:r>
              <a:rPr lang="en-US" sz="1000">
                <a:solidFill>
                  <a:srgbClr val="FFFFFF"/>
                </a:solidFill>
              </a:rPr>
              <a:t>send() has been called, and headers and status are available</a:t>
            </a:r>
          </a:p>
        </p:txBody>
      </p:sp>
      <p:sp>
        <p:nvSpPr>
          <p:cNvPr id="654" name="Shape 654"/>
          <p:cNvSpPr txBox="1"/>
          <p:nvPr/>
        </p:nvSpPr>
        <p:spPr>
          <a:xfrm>
            <a:off x="4043475" y="3190875"/>
            <a:ext cx="1133100" cy="640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 rtl="1">
              <a:spcBef>
                <a:spcPts val="0"/>
              </a:spcBef>
              <a:buNone/>
            </a:pPr>
            <a:r>
              <a:rPr lang="en-US">
                <a:solidFill>
                  <a:srgbClr val="FFFFFF"/>
                </a:solidFill>
              </a:rPr>
              <a:t> </a:t>
            </a:r>
            <a:r>
              <a:rPr lang="en-US" sz="1000">
                <a:solidFill>
                  <a:srgbClr val="FFFFFF"/>
                </a:solidFill>
              </a:rPr>
              <a:t>send() has not been called yet</a:t>
            </a:r>
          </a:p>
        </p:txBody>
      </p:sp>
      <p:sp>
        <p:nvSpPr>
          <p:cNvPr id="655" name="Shape 655"/>
          <p:cNvSpPr txBox="1"/>
          <p:nvPr/>
        </p:nvSpPr>
        <p:spPr>
          <a:xfrm>
            <a:off x="2695575" y="5410200"/>
            <a:ext cx="1089000" cy="640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 rtl="1">
              <a:spcBef>
                <a:spcPts val="0"/>
              </a:spcBef>
              <a:buNone/>
            </a:pPr>
            <a:r>
              <a:rPr lang="en-US" sz="1000" dirty="0" smtClean="0">
                <a:solidFill>
                  <a:srgbClr val="FFFFFF"/>
                </a:solidFill>
              </a:rPr>
              <a:t>Downloading </a:t>
            </a:r>
            <a:r>
              <a:rPr lang="en-US" sz="1000" dirty="0" err="1">
                <a:solidFill>
                  <a:srgbClr val="FFFFFF"/>
                </a:solidFill>
              </a:rPr>
              <a:t>responseText</a:t>
            </a:r>
            <a:endParaRPr lang="en-US" sz="1000" dirty="0">
              <a:solidFill>
                <a:srgbClr val="FFFFFF"/>
              </a:solidFill>
            </a:endParaRPr>
          </a:p>
          <a:p>
            <a:pPr lvl="0" algn="ctr" rtl="1">
              <a:spcBef>
                <a:spcPts val="0"/>
              </a:spcBef>
              <a:buClr>
                <a:schemeClr val="dk1"/>
              </a:buClr>
              <a:buSzPct val="110000"/>
              <a:buFont typeface="Arial"/>
              <a:buNone/>
            </a:pPr>
            <a:r>
              <a:rPr lang="en-US" sz="1000" dirty="0">
                <a:solidFill>
                  <a:srgbClr val="FFFFFF"/>
                </a:solidFill>
              </a:rPr>
              <a:t>holds partial data</a:t>
            </a:r>
          </a:p>
        </p:txBody>
      </p:sp>
      <p:sp>
        <p:nvSpPr>
          <p:cNvPr id="656" name="Shape 656"/>
          <p:cNvSpPr txBox="1"/>
          <p:nvPr/>
        </p:nvSpPr>
        <p:spPr>
          <a:xfrm>
            <a:off x="4948125" y="5486400"/>
            <a:ext cx="1500300" cy="640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 rtl="1">
              <a:spcBef>
                <a:spcPts val="0"/>
              </a:spcBef>
              <a:buClr>
                <a:schemeClr val="dk1"/>
              </a:buClr>
              <a:buSzPct val="110000"/>
              <a:buFont typeface="Arial"/>
              <a:buNone/>
            </a:pPr>
            <a:r>
              <a:rPr lang="en-US" sz="1000">
                <a:solidFill>
                  <a:srgbClr val="FFFFFF"/>
                </a:solidFill>
              </a:rPr>
              <a:t>The operation is complete</a:t>
            </a:r>
          </a:p>
        </p:txBody>
      </p:sp>
      <p:sp>
        <p:nvSpPr>
          <p:cNvPr id="657" name="Shape 657"/>
          <p:cNvSpPr txBox="1"/>
          <p:nvPr/>
        </p:nvSpPr>
        <p:spPr>
          <a:xfrm>
            <a:off x="1839525" y="3267075"/>
            <a:ext cx="981000" cy="640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 rtl="1">
              <a:spcBef>
                <a:spcPts val="0"/>
              </a:spcBef>
              <a:buClr>
                <a:schemeClr val="dk1"/>
              </a:buClr>
              <a:buSzPct val="110000"/>
              <a:buFont typeface="Arial"/>
              <a:buNone/>
            </a:pPr>
            <a:r>
              <a:rPr lang="en-US" sz="1000">
                <a:solidFill>
                  <a:srgbClr val="FFFFFF"/>
                </a:solidFill>
              </a:rPr>
              <a:t>open() has not been called yet</a:t>
            </a:r>
          </a:p>
        </p:txBody>
      </p:sp>
    </p:spTree>
  </p:cSld>
  <p:clrMapOvr>
    <a:masterClrMapping/>
  </p:clrMapOvr>
  <p:transition>
    <p:fade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Shape 662"/>
          <p:cNvSpPr txBox="1"/>
          <p:nvPr/>
        </p:nvSpPr>
        <p:spPr>
          <a:xfrm>
            <a:off x="1581625" y="1901500"/>
            <a:ext cx="7155600" cy="4725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663" name="Shape 663"/>
          <p:cNvSpPr/>
          <p:nvPr/>
        </p:nvSpPr>
        <p:spPr>
          <a:xfrm>
            <a:off x="1695600" y="2009625"/>
            <a:ext cx="2247600" cy="12003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64" name="Shape 664"/>
          <p:cNvSpPr/>
          <p:nvPr/>
        </p:nvSpPr>
        <p:spPr>
          <a:xfrm>
            <a:off x="1695600" y="3981450"/>
            <a:ext cx="2247600" cy="1885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65" name="Shape 665"/>
          <p:cNvSpPr/>
          <p:nvPr/>
        </p:nvSpPr>
        <p:spPr>
          <a:xfrm>
            <a:off x="1895550" y="2628900"/>
            <a:ext cx="1847700" cy="3333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66" name="Shape 666"/>
          <p:cNvSpPr/>
          <p:nvPr/>
        </p:nvSpPr>
        <p:spPr>
          <a:xfrm>
            <a:off x="1895550" y="5210175"/>
            <a:ext cx="1847700" cy="3333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667" name="Shape 667"/>
          <p:cNvCxnSpPr/>
          <p:nvPr/>
        </p:nvCxnSpPr>
        <p:spPr>
          <a:xfrm>
            <a:off x="2409825" y="3057525"/>
            <a:ext cx="0" cy="1314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68" name="Shape 668"/>
          <p:cNvCxnSpPr/>
          <p:nvPr/>
        </p:nvCxnSpPr>
        <p:spPr>
          <a:xfrm rot="10800000" flipH="1">
            <a:off x="3143250" y="3076650"/>
            <a:ext cx="9600" cy="1323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669" name="Shape 669"/>
          <p:cNvSpPr txBox="1"/>
          <p:nvPr/>
        </p:nvSpPr>
        <p:spPr>
          <a:xfrm>
            <a:off x="3362325" y="3048000"/>
            <a:ext cx="5486400" cy="640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2400" b="1">
                <a:solidFill>
                  <a:srgbClr val="FFFFFF"/>
                </a:solidFill>
              </a:rPr>
              <a:t>צד לקוח</a:t>
            </a:r>
          </a:p>
        </p:txBody>
      </p:sp>
      <p:sp>
        <p:nvSpPr>
          <p:cNvPr id="670" name="Shape 670"/>
          <p:cNvSpPr txBox="1"/>
          <p:nvPr/>
        </p:nvSpPr>
        <p:spPr>
          <a:xfrm>
            <a:off x="2133600" y="4444337"/>
            <a:ext cx="5486400" cy="640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400" b="1">
                <a:solidFill>
                  <a:srgbClr val="FFFFFF"/>
                </a:solidFill>
              </a:rPr>
              <a:t>צד שרת</a:t>
            </a:r>
          </a:p>
        </p:txBody>
      </p:sp>
      <p:sp>
        <p:nvSpPr>
          <p:cNvPr id="671" name="Shape 671"/>
          <p:cNvSpPr txBox="1"/>
          <p:nvPr/>
        </p:nvSpPr>
        <p:spPr>
          <a:xfrm>
            <a:off x="1581625" y="3275587"/>
            <a:ext cx="885900" cy="640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US" b="1">
                <a:solidFill>
                  <a:srgbClr val="E01A26"/>
                </a:solidFill>
              </a:rPr>
              <a:t>http </a:t>
            </a:r>
          </a:p>
          <a:p>
            <a:pPr lvl="0" algn="ctr">
              <a:spcBef>
                <a:spcPts val="0"/>
              </a:spcBef>
              <a:buNone/>
            </a:pPr>
            <a:r>
              <a:rPr lang="en-US" b="1">
                <a:solidFill>
                  <a:srgbClr val="E01A26"/>
                </a:solidFill>
              </a:rPr>
              <a:t>request</a:t>
            </a:r>
          </a:p>
        </p:txBody>
      </p:sp>
      <p:sp>
        <p:nvSpPr>
          <p:cNvPr id="672" name="Shape 672"/>
          <p:cNvSpPr txBox="1"/>
          <p:nvPr/>
        </p:nvSpPr>
        <p:spPr>
          <a:xfrm>
            <a:off x="2943700" y="3199400"/>
            <a:ext cx="1514100" cy="640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b="1">
                <a:solidFill>
                  <a:srgbClr val="E01A26"/>
                </a:solidFill>
              </a:rPr>
              <a:t>http 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b="1">
                <a:solidFill>
                  <a:srgbClr val="E01A26"/>
                </a:solidFill>
              </a:rPr>
              <a:t>response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1100" b="1">
                <a:solidFill>
                  <a:srgbClr val="E01A26"/>
                </a:solidFill>
              </a:rPr>
              <a:t>(css+html+js)</a:t>
            </a:r>
          </a:p>
        </p:txBody>
      </p:sp>
      <p:sp>
        <p:nvSpPr>
          <p:cNvPr id="673" name="Shape 673"/>
          <p:cNvSpPr txBox="1"/>
          <p:nvPr/>
        </p:nvSpPr>
        <p:spPr>
          <a:xfrm>
            <a:off x="2219325" y="2617450"/>
            <a:ext cx="1609500" cy="440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user interface</a:t>
            </a:r>
          </a:p>
        </p:txBody>
      </p:sp>
      <p:sp>
        <p:nvSpPr>
          <p:cNvPr id="674" name="Shape 674"/>
          <p:cNvSpPr txBox="1"/>
          <p:nvPr/>
        </p:nvSpPr>
        <p:spPr>
          <a:xfrm>
            <a:off x="2057400" y="5156775"/>
            <a:ext cx="1609500" cy="440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backend process</a:t>
            </a:r>
          </a:p>
        </p:txBody>
      </p:sp>
      <p:sp>
        <p:nvSpPr>
          <p:cNvPr id="675" name="Shape 675"/>
          <p:cNvSpPr txBox="1"/>
          <p:nvPr/>
        </p:nvSpPr>
        <p:spPr>
          <a:xfrm>
            <a:off x="5544025" y="2425375"/>
            <a:ext cx="7155600" cy="4725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676" name="Shape 676"/>
          <p:cNvSpPr/>
          <p:nvPr/>
        </p:nvSpPr>
        <p:spPr>
          <a:xfrm>
            <a:off x="5658000" y="1990725"/>
            <a:ext cx="2247600" cy="16764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77" name="Shape 677"/>
          <p:cNvSpPr/>
          <p:nvPr/>
        </p:nvSpPr>
        <p:spPr>
          <a:xfrm>
            <a:off x="5658000" y="4438650"/>
            <a:ext cx="2247600" cy="1885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78" name="Shape 678"/>
          <p:cNvSpPr/>
          <p:nvPr/>
        </p:nvSpPr>
        <p:spPr>
          <a:xfrm>
            <a:off x="5857950" y="3086100"/>
            <a:ext cx="1847700" cy="3333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79" name="Shape 679"/>
          <p:cNvSpPr/>
          <p:nvPr/>
        </p:nvSpPr>
        <p:spPr>
          <a:xfrm>
            <a:off x="5857950" y="5667375"/>
            <a:ext cx="1847700" cy="3333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680" name="Shape 680"/>
          <p:cNvCxnSpPr/>
          <p:nvPr/>
        </p:nvCxnSpPr>
        <p:spPr>
          <a:xfrm>
            <a:off x="6372225" y="3590925"/>
            <a:ext cx="0" cy="1314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81" name="Shape 681"/>
          <p:cNvCxnSpPr/>
          <p:nvPr/>
        </p:nvCxnSpPr>
        <p:spPr>
          <a:xfrm rot="10800000" flipH="1">
            <a:off x="7105650" y="3533850"/>
            <a:ext cx="9600" cy="1323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682" name="Shape 682"/>
          <p:cNvSpPr txBox="1"/>
          <p:nvPr/>
        </p:nvSpPr>
        <p:spPr>
          <a:xfrm>
            <a:off x="6257925" y="1905000"/>
            <a:ext cx="5486400" cy="640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400" b="1">
                <a:solidFill>
                  <a:srgbClr val="FFFFFF"/>
                </a:solidFill>
              </a:rPr>
              <a:t>צד לקוח</a:t>
            </a:r>
          </a:p>
        </p:txBody>
      </p:sp>
      <p:sp>
        <p:nvSpPr>
          <p:cNvPr id="683" name="Shape 683"/>
          <p:cNvSpPr txBox="1"/>
          <p:nvPr/>
        </p:nvSpPr>
        <p:spPr>
          <a:xfrm>
            <a:off x="6181725" y="4972187"/>
            <a:ext cx="5486400" cy="640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400" b="1">
                <a:solidFill>
                  <a:srgbClr val="FFFFFF"/>
                </a:solidFill>
              </a:rPr>
              <a:t>צד שרת</a:t>
            </a:r>
          </a:p>
        </p:txBody>
      </p:sp>
      <p:sp>
        <p:nvSpPr>
          <p:cNvPr id="684" name="Shape 684"/>
          <p:cNvSpPr txBox="1"/>
          <p:nvPr/>
        </p:nvSpPr>
        <p:spPr>
          <a:xfrm>
            <a:off x="5544025" y="3743312"/>
            <a:ext cx="885900" cy="640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b="1">
                <a:solidFill>
                  <a:srgbClr val="E01A26"/>
                </a:solidFill>
              </a:rPr>
              <a:t>http 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b="1">
                <a:solidFill>
                  <a:srgbClr val="E01A26"/>
                </a:solidFill>
              </a:rPr>
              <a:t>request</a:t>
            </a:r>
          </a:p>
        </p:txBody>
      </p:sp>
      <p:sp>
        <p:nvSpPr>
          <p:cNvPr id="685" name="Shape 685"/>
          <p:cNvSpPr txBox="1"/>
          <p:nvPr/>
        </p:nvSpPr>
        <p:spPr>
          <a:xfrm>
            <a:off x="7058500" y="3656600"/>
            <a:ext cx="1514100" cy="640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b="1">
                <a:solidFill>
                  <a:srgbClr val="E01A26"/>
                </a:solidFill>
              </a:rPr>
              <a:t>http 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b="1">
                <a:solidFill>
                  <a:srgbClr val="E01A26"/>
                </a:solidFill>
              </a:rPr>
              <a:t>response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1100" b="1">
                <a:solidFill>
                  <a:srgbClr val="E01A26"/>
                </a:solidFill>
              </a:rPr>
              <a:t>(xml/json/jsonp..)</a:t>
            </a:r>
          </a:p>
        </p:txBody>
      </p:sp>
      <p:sp>
        <p:nvSpPr>
          <p:cNvPr id="686" name="Shape 686"/>
          <p:cNvSpPr txBox="1"/>
          <p:nvPr/>
        </p:nvSpPr>
        <p:spPr>
          <a:xfrm>
            <a:off x="6181725" y="3074650"/>
            <a:ext cx="1609500" cy="440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Ajax engine</a:t>
            </a:r>
          </a:p>
        </p:txBody>
      </p:sp>
      <p:sp>
        <p:nvSpPr>
          <p:cNvPr id="687" name="Shape 687"/>
          <p:cNvSpPr txBox="1"/>
          <p:nvPr/>
        </p:nvSpPr>
        <p:spPr>
          <a:xfrm>
            <a:off x="6019800" y="5613975"/>
            <a:ext cx="1609500" cy="440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backend process</a:t>
            </a:r>
          </a:p>
        </p:txBody>
      </p:sp>
      <p:sp>
        <p:nvSpPr>
          <p:cNvPr id="688" name="Shape 688"/>
          <p:cNvSpPr/>
          <p:nvPr/>
        </p:nvSpPr>
        <p:spPr>
          <a:xfrm>
            <a:off x="5857950" y="2400300"/>
            <a:ext cx="1847700" cy="3333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89" name="Shape 689"/>
          <p:cNvSpPr txBox="1"/>
          <p:nvPr/>
        </p:nvSpPr>
        <p:spPr>
          <a:xfrm>
            <a:off x="6257925" y="2388850"/>
            <a:ext cx="1609500" cy="440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user interface</a:t>
            </a:r>
          </a:p>
        </p:txBody>
      </p:sp>
      <p:cxnSp>
        <p:nvCxnSpPr>
          <p:cNvPr id="690" name="Shape 690"/>
          <p:cNvCxnSpPr/>
          <p:nvPr/>
        </p:nvCxnSpPr>
        <p:spPr>
          <a:xfrm>
            <a:off x="6334125" y="2790825"/>
            <a:ext cx="9600" cy="238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91" name="Shape 691"/>
          <p:cNvCxnSpPr/>
          <p:nvPr/>
        </p:nvCxnSpPr>
        <p:spPr>
          <a:xfrm rot="10800000">
            <a:off x="7057875" y="2781250"/>
            <a:ext cx="4800" cy="293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692" name="Shape 692"/>
          <p:cNvSpPr txBox="1"/>
          <p:nvPr/>
        </p:nvSpPr>
        <p:spPr>
          <a:xfrm>
            <a:off x="6934675" y="2684050"/>
            <a:ext cx="1028100" cy="640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900">
                <a:solidFill>
                  <a:srgbClr val="FFFFFF"/>
                </a:solidFill>
              </a:rPr>
              <a:t>html + css 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900">
                <a:solidFill>
                  <a:srgbClr val="FFFFFF"/>
                </a:solidFill>
              </a:rPr>
              <a:t>data</a:t>
            </a:r>
          </a:p>
        </p:txBody>
      </p:sp>
      <p:sp>
        <p:nvSpPr>
          <p:cNvPr id="693" name="Shape 693"/>
          <p:cNvSpPr txBox="1"/>
          <p:nvPr/>
        </p:nvSpPr>
        <p:spPr>
          <a:xfrm>
            <a:off x="5496512" y="2684050"/>
            <a:ext cx="1028100" cy="640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900">
                <a:solidFill>
                  <a:srgbClr val="FFFFFF"/>
                </a:solidFill>
              </a:rPr>
              <a:t>javascript 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900">
                <a:solidFill>
                  <a:srgbClr val="FFFFFF"/>
                </a:solidFill>
              </a:rPr>
              <a:t>call</a:t>
            </a:r>
          </a:p>
        </p:txBody>
      </p:sp>
      <p:sp>
        <p:nvSpPr>
          <p:cNvPr id="694" name="Shape 694"/>
          <p:cNvSpPr txBox="1"/>
          <p:nvPr/>
        </p:nvSpPr>
        <p:spPr>
          <a:xfrm>
            <a:off x="2152650" y="2009625"/>
            <a:ext cx="1514100" cy="640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400" b="1">
                <a:solidFill>
                  <a:srgbClr val="FFFFFF"/>
                </a:solidFill>
              </a:rPr>
              <a:t>צד לקוח</a:t>
            </a:r>
          </a:p>
        </p:txBody>
      </p:sp>
      <p:sp>
        <p:nvSpPr>
          <p:cNvPr id="695" name="Shape 695"/>
          <p:cNvSpPr txBox="1"/>
          <p:nvPr/>
        </p:nvSpPr>
        <p:spPr>
          <a:xfrm>
            <a:off x="3876925" y="1284850"/>
            <a:ext cx="3790800" cy="640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r" rtl="1">
              <a:spcBef>
                <a:spcPts val="0"/>
              </a:spcBef>
              <a:buNone/>
            </a:pPr>
            <a:r>
              <a:rPr lang="en-US" sz="2400" b="1" dirty="0" err="1">
                <a:solidFill>
                  <a:srgbClr val="E01A26"/>
                </a:solidFill>
              </a:rPr>
              <a:t>בקשת</a:t>
            </a:r>
            <a:r>
              <a:rPr lang="en-US" sz="2400" b="1" dirty="0">
                <a:solidFill>
                  <a:srgbClr val="E01A26"/>
                </a:solidFill>
              </a:rPr>
              <a:t> Ajax</a:t>
            </a:r>
          </a:p>
        </p:txBody>
      </p:sp>
      <p:sp>
        <p:nvSpPr>
          <p:cNvPr id="696" name="Shape 696"/>
          <p:cNvSpPr txBox="1"/>
          <p:nvPr/>
        </p:nvSpPr>
        <p:spPr>
          <a:xfrm>
            <a:off x="-85475" y="1284850"/>
            <a:ext cx="3790800" cy="640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r" rtl="1">
              <a:spcBef>
                <a:spcPts val="0"/>
              </a:spcBef>
              <a:buNone/>
            </a:pPr>
            <a:r>
              <a:rPr lang="en-US" sz="2400" b="1" dirty="0" err="1">
                <a:solidFill>
                  <a:srgbClr val="E01A26"/>
                </a:solidFill>
              </a:rPr>
              <a:t>בקשה</a:t>
            </a:r>
            <a:r>
              <a:rPr lang="en-US" sz="2400" b="1" dirty="0">
                <a:solidFill>
                  <a:srgbClr val="E01A26"/>
                </a:solidFill>
              </a:rPr>
              <a:t> </a:t>
            </a:r>
            <a:r>
              <a:rPr lang="en-US" sz="2400" b="1" dirty="0" err="1">
                <a:solidFill>
                  <a:srgbClr val="E01A26"/>
                </a:solidFill>
              </a:rPr>
              <a:t>סטטית</a:t>
            </a:r>
            <a:endParaRPr lang="en-US" sz="2400" b="1" dirty="0">
              <a:solidFill>
                <a:srgbClr val="E01A26"/>
              </a:solidFill>
            </a:endParaRPr>
          </a:p>
        </p:txBody>
      </p:sp>
      <p:sp>
        <p:nvSpPr>
          <p:cNvPr id="697" name="Shape 697"/>
          <p:cNvSpPr txBox="1">
            <a:spLocks noGrp="1"/>
          </p:cNvSpPr>
          <p:nvPr>
            <p:ph type="title" idx="4294967295"/>
          </p:nvPr>
        </p:nvSpPr>
        <p:spPr>
          <a:xfrm>
            <a:off x="2219325" y="128600"/>
            <a:ext cx="6816600" cy="779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algn="r">
              <a:buSzPct val="25000"/>
            </a:pPr>
            <a:r>
              <a:rPr lang="en-US"/>
              <a:t>בקשה סטטית ובקשת AJAX</a:t>
            </a:r>
          </a:p>
        </p:txBody>
      </p:sp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body" idx="1"/>
          </p:nvPr>
        </p:nvSpPr>
        <p:spPr>
          <a:xfrm>
            <a:off x="582975" y="2112725"/>
            <a:ext cx="8034000" cy="4167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1150"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   </a:t>
            </a:r>
            <a:r>
              <a:rPr lang="en-US" sz="2400">
                <a:highlight>
                  <a:srgbClr val="FFFFFF"/>
                </a:highlight>
              </a:rPr>
              <a:t>  $(</a:t>
            </a:r>
            <a:r>
              <a:rPr lang="en-US" sz="2400" i="1">
                <a:highlight>
                  <a:srgbClr val="FFFFFF"/>
                </a:highlight>
              </a:rPr>
              <a:t>selector</a:t>
            </a:r>
            <a:r>
              <a:rPr lang="en-US" sz="2400">
                <a:highlight>
                  <a:srgbClr val="FFFFFF"/>
                </a:highlight>
              </a:rPr>
              <a:t>).</a:t>
            </a:r>
            <a:r>
              <a:rPr lang="en-US" sz="2400" i="1">
                <a:highlight>
                  <a:srgbClr val="FFFFFF"/>
                </a:highlight>
              </a:rPr>
              <a:t>action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endParaRPr sz="2400" i="1">
              <a:highlight>
                <a:srgbClr val="FFFFFF"/>
              </a:highlight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endParaRPr sz="2400" i="1">
              <a:highlight>
                <a:srgbClr val="FFFFFF"/>
              </a:highlight>
            </a:endParaRPr>
          </a:p>
          <a:p>
            <a:pPr marL="342900" marR="0" lvl="0" indent="-342900" algn="r" rtl="1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r" rtl="1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r" rtl="1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r" rtl="1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Shape 111"/>
          <p:cNvSpPr txBox="1">
            <a:spLocks noGrp="1"/>
          </p:cNvSpPr>
          <p:nvPr>
            <p:ph type="title"/>
          </p:nvPr>
        </p:nvSpPr>
        <p:spPr>
          <a:xfrm>
            <a:off x="713000" y="1381625"/>
            <a:ext cx="8229600" cy="779399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400" dirty="0" err="1">
                <a:solidFill>
                  <a:schemeClr val="dk1"/>
                </a:solidFill>
              </a:rPr>
              <a:t>תחביר</a:t>
            </a:r>
            <a:r>
              <a:rPr lang="en-US" sz="2400" dirty="0">
                <a:solidFill>
                  <a:schemeClr val="dk1"/>
                </a:solidFill>
              </a:rPr>
              <a:t> </a:t>
            </a:r>
            <a:r>
              <a:rPr lang="en-US" sz="2400" dirty="0" err="1">
                <a:solidFill>
                  <a:schemeClr val="dk1"/>
                </a:solidFill>
              </a:rPr>
              <a:t>בסיסי</a:t>
            </a:r>
            <a:r>
              <a:rPr lang="en-US" sz="2400" dirty="0">
                <a:solidFill>
                  <a:schemeClr val="dk1"/>
                </a:solidFill>
              </a:rPr>
              <a:t> </a:t>
            </a:r>
            <a:r>
              <a:rPr lang="en-US" sz="2400" dirty="0" err="1">
                <a:solidFill>
                  <a:schemeClr val="dk1"/>
                </a:solidFill>
              </a:rPr>
              <a:t>של</a:t>
            </a:r>
            <a:r>
              <a:rPr lang="en-US" sz="2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1" i="0" u="none" strike="noStrike" cap="none" dirty="0" err="1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jQuery</a:t>
            </a:r>
            <a:r>
              <a:rPr lang="he-IL" sz="2400" b="1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:</a:t>
            </a:r>
            <a:r>
              <a:rPr lang="en-US" sz="2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en-US" sz="2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lang="en-US" sz="2400"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2" name="Shape 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4625" y="4624900"/>
            <a:ext cx="3433588" cy="1318799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Shape 113"/>
          <p:cNvSpPr txBox="1"/>
          <p:nvPr/>
        </p:nvSpPr>
        <p:spPr>
          <a:xfrm>
            <a:off x="3886550" y="3052275"/>
            <a:ext cx="1751400" cy="661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US"/>
              <a:t>בחירת האלמנט עליו </a:t>
            </a:r>
          </a:p>
          <a:p>
            <a:pPr lvl="0" algn="ctr">
              <a:spcBef>
                <a:spcPts val="0"/>
              </a:spcBef>
              <a:buNone/>
            </a:pPr>
            <a:r>
              <a:rPr lang="en-US"/>
              <a:t>נרצה לבצע פעולה</a:t>
            </a:r>
          </a:p>
        </p:txBody>
      </p:sp>
      <p:sp>
        <p:nvSpPr>
          <p:cNvPr id="114" name="Shape 114"/>
          <p:cNvSpPr txBox="1"/>
          <p:nvPr/>
        </p:nvSpPr>
        <p:spPr>
          <a:xfrm>
            <a:off x="5940625" y="3052275"/>
            <a:ext cx="1751400" cy="661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/>
              <a:t>ביצוע הפעולה על האלמנט הנבחר </a:t>
            </a:r>
          </a:p>
          <a:p>
            <a:pPr lvl="0" algn="ctr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15" name="Shape 115"/>
          <p:cNvSpPr txBox="1"/>
          <p:nvPr/>
        </p:nvSpPr>
        <p:spPr>
          <a:xfrm>
            <a:off x="1475875" y="3052275"/>
            <a:ext cx="2177100" cy="661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 rtl="1">
              <a:spcBef>
                <a:spcPts val="0"/>
              </a:spcBef>
              <a:buNone/>
            </a:pPr>
            <a:r>
              <a:rPr lang="en-US"/>
              <a:t>בכל פעם שנשתמש בפונקציות מספריית jQuery נשתמש בקידומת $</a:t>
            </a:r>
          </a:p>
          <a:p>
            <a:pPr lvl="0" algn="ctr" rt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116" name="Shape 116"/>
          <p:cNvCxnSpPr/>
          <p:nvPr/>
        </p:nvCxnSpPr>
        <p:spPr>
          <a:xfrm flipH="1">
            <a:off x="3138925" y="2639000"/>
            <a:ext cx="501600" cy="314700"/>
          </a:xfrm>
          <a:prstGeom prst="straightConnector1">
            <a:avLst/>
          </a:prstGeom>
          <a:noFill/>
          <a:ln w="28575" cap="flat" cmpd="sng">
            <a:solidFill>
              <a:srgbClr val="E01A26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17" name="Shape 117"/>
          <p:cNvCxnSpPr/>
          <p:nvPr/>
        </p:nvCxnSpPr>
        <p:spPr>
          <a:xfrm>
            <a:off x="5441125" y="2619325"/>
            <a:ext cx="846300" cy="423000"/>
          </a:xfrm>
          <a:prstGeom prst="straightConnector1">
            <a:avLst/>
          </a:prstGeom>
          <a:noFill/>
          <a:ln w="28575" cap="flat" cmpd="sng">
            <a:solidFill>
              <a:srgbClr val="E01A26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18" name="Shape 118"/>
          <p:cNvCxnSpPr/>
          <p:nvPr/>
        </p:nvCxnSpPr>
        <p:spPr>
          <a:xfrm flipH="1">
            <a:off x="4595175" y="2648850"/>
            <a:ext cx="9600" cy="474900"/>
          </a:xfrm>
          <a:prstGeom prst="straightConnector1">
            <a:avLst/>
          </a:prstGeom>
          <a:noFill/>
          <a:ln w="28575" cap="flat" cmpd="sng">
            <a:solidFill>
              <a:srgbClr val="E01A26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19" name="Shape 119"/>
          <p:cNvSpPr txBox="1"/>
          <p:nvPr/>
        </p:nvSpPr>
        <p:spPr>
          <a:xfrm>
            <a:off x="4200175" y="4442725"/>
            <a:ext cx="4457100" cy="1318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55600" algn="r" rtl="1">
              <a:spcBef>
                <a:spcPts val="0"/>
              </a:spcBef>
              <a:buClr>
                <a:schemeClr val="dk1"/>
              </a:buClr>
              <a:buSzPct val="100000"/>
              <a:buChar char="●"/>
            </a:pPr>
            <a:r>
              <a:rPr lang="en-US" sz="2000" dirty="0" err="1">
                <a:solidFill>
                  <a:schemeClr val="dk1"/>
                </a:solidFill>
              </a:rPr>
              <a:t>jQuery</a:t>
            </a:r>
            <a:r>
              <a:rPr lang="en-US" sz="2000" dirty="0">
                <a:solidFill>
                  <a:schemeClr val="dk1"/>
                </a:solidFill>
              </a:rPr>
              <a:t> </a:t>
            </a:r>
            <a:r>
              <a:rPr lang="en-US" sz="2000" dirty="0" err="1">
                <a:solidFill>
                  <a:schemeClr val="dk1"/>
                </a:solidFill>
              </a:rPr>
              <a:t>דורש</a:t>
            </a:r>
            <a:r>
              <a:rPr lang="en-US" sz="2000" dirty="0">
                <a:solidFill>
                  <a:schemeClr val="dk1"/>
                </a:solidFill>
              </a:rPr>
              <a:t> </a:t>
            </a:r>
            <a:r>
              <a:rPr lang="en-US" sz="2000" dirty="0" err="1">
                <a:solidFill>
                  <a:schemeClr val="dk1"/>
                </a:solidFill>
              </a:rPr>
              <a:t>ידע</a:t>
            </a:r>
            <a:r>
              <a:rPr lang="en-US" sz="2000" dirty="0">
                <a:solidFill>
                  <a:schemeClr val="dk1"/>
                </a:solidFill>
              </a:rPr>
              <a:t> </a:t>
            </a:r>
            <a:r>
              <a:rPr lang="en-US" sz="2000" dirty="0" err="1">
                <a:solidFill>
                  <a:schemeClr val="dk1"/>
                </a:solidFill>
              </a:rPr>
              <a:t>קודם</a:t>
            </a:r>
            <a:r>
              <a:rPr lang="en-US" sz="2000" dirty="0">
                <a:solidFill>
                  <a:schemeClr val="dk1"/>
                </a:solidFill>
              </a:rPr>
              <a:t> ב:</a:t>
            </a:r>
          </a:p>
          <a:p>
            <a:pPr marL="914400" lvl="1" indent="-355600" algn="r" rtl="1">
              <a:spcBef>
                <a:spcPts val="0"/>
              </a:spcBef>
              <a:buClr>
                <a:schemeClr val="dk1"/>
              </a:buClr>
              <a:buSzPct val="100000"/>
              <a:buChar char="○"/>
            </a:pPr>
            <a:r>
              <a:rPr lang="en-US" sz="2000" dirty="0">
                <a:solidFill>
                  <a:schemeClr val="dk1"/>
                </a:solidFill>
              </a:rPr>
              <a:t>HTML</a:t>
            </a:r>
          </a:p>
          <a:p>
            <a:pPr marL="914400" lvl="1" indent="-355600" algn="r" rtl="1">
              <a:spcBef>
                <a:spcPts val="0"/>
              </a:spcBef>
              <a:buClr>
                <a:schemeClr val="dk1"/>
              </a:buClr>
              <a:buSzPct val="100000"/>
              <a:buChar char="○"/>
            </a:pPr>
            <a:r>
              <a:rPr lang="en-US" sz="2000" dirty="0">
                <a:solidFill>
                  <a:schemeClr val="dk1"/>
                </a:solidFill>
              </a:rPr>
              <a:t>CSS</a:t>
            </a:r>
          </a:p>
          <a:p>
            <a:pPr marL="914400" lvl="1" indent="-355600" algn="r" rtl="1">
              <a:spcBef>
                <a:spcPts val="0"/>
              </a:spcBef>
              <a:buClr>
                <a:schemeClr val="dk1"/>
              </a:buClr>
              <a:buSzPct val="100000"/>
              <a:buChar char="○"/>
            </a:pPr>
            <a:r>
              <a:rPr lang="en-US" sz="2000" dirty="0" err="1">
                <a:solidFill>
                  <a:schemeClr val="dk1"/>
                </a:solidFill>
              </a:rPr>
              <a:t>javascript</a:t>
            </a:r>
            <a:endParaRPr lang="en-US" sz="2000" dirty="0">
              <a:solidFill>
                <a:schemeClr val="dk1"/>
              </a:solidFill>
            </a:endParaRPr>
          </a:p>
          <a:p>
            <a:pPr lvl="0" rtl="1">
              <a:spcBef>
                <a:spcPts val="0"/>
              </a:spcBef>
              <a:buNone/>
            </a:pPr>
            <a:endParaRPr dirty="0">
              <a:solidFill>
                <a:schemeClr val="dk1"/>
              </a:solidFill>
            </a:endParaRPr>
          </a:p>
          <a:p>
            <a:pPr lvl="0" rtl="1">
              <a:spcBef>
                <a:spcPts val="0"/>
              </a:spcBef>
              <a:buNone/>
            </a:pPr>
            <a:endParaRPr sz="1800" dirty="0"/>
          </a:p>
        </p:txBody>
      </p:sp>
      <p:sp>
        <p:nvSpPr>
          <p:cNvPr id="120" name="Shape 120"/>
          <p:cNvSpPr txBox="1">
            <a:spLocks noGrp="1"/>
          </p:cNvSpPr>
          <p:nvPr>
            <p:ph type="title"/>
          </p:nvPr>
        </p:nvSpPr>
        <p:spPr>
          <a:xfrm>
            <a:off x="2987675" y="128587"/>
            <a:ext cx="6048300" cy="779399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algn="r">
              <a:buSzPct val="25000"/>
            </a:pPr>
            <a:r>
              <a:rPr lang="en-US" sz="3400"/>
              <a:t>תחביר בסיסי </a:t>
            </a:r>
          </a:p>
        </p:txBody>
      </p:sp>
    </p:spTree>
  </p:cSld>
  <p:clrMapOvr>
    <a:masterClrMapping/>
  </p:clrMapOvr>
  <p:transition>
    <p:fade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2" name="Shape 7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212" y="1276350"/>
            <a:ext cx="7467600" cy="181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3" name="Shape 70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8225" y="3095625"/>
            <a:ext cx="7477125" cy="2514600"/>
          </a:xfrm>
          <a:prstGeom prst="rect">
            <a:avLst/>
          </a:prstGeom>
          <a:noFill/>
          <a:ln>
            <a:noFill/>
          </a:ln>
        </p:spPr>
      </p:pic>
      <p:sp>
        <p:nvSpPr>
          <p:cNvPr id="704" name="Shape 704"/>
          <p:cNvSpPr txBox="1">
            <a:spLocks noGrp="1"/>
          </p:cNvSpPr>
          <p:nvPr>
            <p:ph type="title" idx="4294967295"/>
          </p:nvPr>
        </p:nvSpPr>
        <p:spPr>
          <a:xfrm>
            <a:off x="2219325" y="128600"/>
            <a:ext cx="6816600" cy="779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algn="r">
              <a:buSzPct val="25000"/>
            </a:pPr>
            <a:r>
              <a:rPr lang="en-US"/>
              <a:t>בקשה סטטית </a:t>
            </a:r>
          </a:p>
        </p:txBody>
      </p:sp>
      <p:sp>
        <p:nvSpPr>
          <p:cNvPr id="705" name="Shape 705"/>
          <p:cNvSpPr/>
          <p:nvPr/>
        </p:nvSpPr>
        <p:spPr>
          <a:xfrm rot="5400000">
            <a:off x="8161275" y="1893975"/>
            <a:ext cx="833700" cy="884100"/>
          </a:xfrm>
          <a:prstGeom prst="wedgeRectCallout">
            <a:avLst>
              <a:gd name="adj1" fmla="val -21995"/>
              <a:gd name="adj2" fmla="val 64201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06" name="Shape 706"/>
          <p:cNvSpPr/>
          <p:nvPr/>
        </p:nvSpPr>
        <p:spPr>
          <a:xfrm rot="5400000">
            <a:off x="7950075" y="3714750"/>
            <a:ext cx="1271700" cy="900000"/>
          </a:xfrm>
          <a:prstGeom prst="wedgeRectCallout">
            <a:avLst>
              <a:gd name="adj1" fmla="val -21155"/>
              <a:gd name="adj2" fmla="val 68167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07" name="Shape 707"/>
          <p:cNvSpPr txBox="1"/>
          <p:nvPr/>
        </p:nvSpPr>
        <p:spPr>
          <a:xfrm>
            <a:off x="8135925" y="1939725"/>
            <a:ext cx="819000" cy="640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 rtl="1">
              <a:spcBef>
                <a:spcPts val="0"/>
              </a:spcBef>
              <a:buNone/>
            </a:pPr>
            <a:r>
              <a:rPr lang="en-US" sz="1000">
                <a:solidFill>
                  <a:srgbClr val="FFFFFF"/>
                </a:solidFill>
              </a:rPr>
              <a:t>בקשת GET לשרת המחזיר דף מלא</a:t>
            </a:r>
          </a:p>
        </p:txBody>
      </p:sp>
      <p:sp>
        <p:nvSpPr>
          <p:cNvPr id="708" name="Shape 708"/>
          <p:cNvSpPr txBox="1"/>
          <p:nvPr/>
        </p:nvSpPr>
        <p:spPr>
          <a:xfrm>
            <a:off x="8135925" y="3539925"/>
            <a:ext cx="900000" cy="640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 rtl="1">
              <a:spcBef>
                <a:spcPts val="0"/>
              </a:spcBef>
              <a:buNone/>
            </a:pPr>
            <a:r>
              <a:rPr lang="en-US" sz="1000">
                <a:solidFill>
                  <a:srgbClr val="FFFFFF"/>
                </a:solidFill>
              </a:rPr>
              <a:t>התשובה שחזרה מהשרת היא דף HTML מלא הניתן להצגה בדפדפן</a:t>
            </a:r>
          </a:p>
        </p:txBody>
      </p:sp>
    </p:spTree>
  </p:cSld>
  <p:clrMapOvr>
    <a:masterClrMapping/>
  </p:clrMapOvr>
  <p:transition>
    <p:fade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3" name="Shape 713"/>
          <p:cNvPicPr preferRelativeResize="0"/>
          <p:nvPr/>
        </p:nvPicPr>
        <p:blipFill rotWithShape="1">
          <a:blip r:embed="rId3">
            <a:alphaModFix/>
          </a:blip>
          <a:srcRect t="14221" r="-877"/>
          <a:stretch/>
        </p:blipFill>
        <p:spPr>
          <a:xfrm>
            <a:off x="1052525" y="1457325"/>
            <a:ext cx="7100875" cy="1838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14" name="Shape 714"/>
          <p:cNvPicPr preferRelativeResize="0"/>
          <p:nvPr/>
        </p:nvPicPr>
        <p:blipFill rotWithShape="1">
          <a:blip r:embed="rId4">
            <a:alphaModFix/>
          </a:blip>
          <a:srcRect t="25473" r="744"/>
          <a:stretch/>
        </p:blipFill>
        <p:spPr>
          <a:xfrm>
            <a:off x="1052525" y="3292960"/>
            <a:ext cx="7038975" cy="2574439"/>
          </a:xfrm>
          <a:prstGeom prst="rect">
            <a:avLst/>
          </a:prstGeom>
          <a:noFill/>
          <a:ln>
            <a:noFill/>
          </a:ln>
        </p:spPr>
      </p:pic>
      <p:sp>
        <p:nvSpPr>
          <p:cNvPr id="715" name="Shape 715"/>
          <p:cNvSpPr/>
          <p:nvPr/>
        </p:nvSpPr>
        <p:spPr>
          <a:xfrm rot="5400000">
            <a:off x="8161275" y="1893975"/>
            <a:ext cx="833700" cy="884100"/>
          </a:xfrm>
          <a:prstGeom prst="wedgeRectCallout">
            <a:avLst>
              <a:gd name="adj1" fmla="val -21995"/>
              <a:gd name="adj2" fmla="val 64201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16" name="Shape 716"/>
          <p:cNvSpPr txBox="1"/>
          <p:nvPr/>
        </p:nvSpPr>
        <p:spPr>
          <a:xfrm>
            <a:off x="8097975" y="1958775"/>
            <a:ext cx="960300" cy="640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 rtl="1">
              <a:spcBef>
                <a:spcPts val="0"/>
              </a:spcBef>
              <a:buNone/>
            </a:pPr>
            <a:r>
              <a:rPr lang="en-US" sz="1000">
                <a:solidFill>
                  <a:srgbClr val="FFFFFF"/>
                </a:solidFill>
              </a:rPr>
              <a:t>בקשת GET לשרת המחזיר אובייקט JSON</a:t>
            </a:r>
          </a:p>
        </p:txBody>
      </p:sp>
      <p:sp>
        <p:nvSpPr>
          <p:cNvPr id="717" name="Shape 717"/>
          <p:cNvSpPr/>
          <p:nvPr/>
        </p:nvSpPr>
        <p:spPr>
          <a:xfrm rot="5400000">
            <a:off x="7950075" y="3714750"/>
            <a:ext cx="1271700" cy="900000"/>
          </a:xfrm>
          <a:prstGeom prst="wedgeRectCallout">
            <a:avLst>
              <a:gd name="adj1" fmla="val -21155"/>
              <a:gd name="adj2" fmla="val 68167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18" name="Shape 718"/>
          <p:cNvSpPr txBox="1"/>
          <p:nvPr/>
        </p:nvSpPr>
        <p:spPr>
          <a:xfrm>
            <a:off x="8135925" y="3463725"/>
            <a:ext cx="900000" cy="640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 rtl="1">
              <a:spcBef>
                <a:spcPts val="0"/>
              </a:spcBef>
              <a:buNone/>
            </a:pPr>
            <a:r>
              <a:rPr lang="en-US" sz="1000" dirty="0" err="1">
                <a:solidFill>
                  <a:srgbClr val="FFFFFF"/>
                </a:solidFill>
              </a:rPr>
              <a:t>התשובה</a:t>
            </a:r>
            <a:r>
              <a:rPr lang="en-US" sz="1000" dirty="0">
                <a:solidFill>
                  <a:srgbClr val="FFFFFF"/>
                </a:solidFill>
              </a:rPr>
              <a:t> </a:t>
            </a:r>
            <a:r>
              <a:rPr lang="en-US" sz="1000" dirty="0" err="1">
                <a:solidFill>
                  <a:srgbClr val="FFFFFF"/>
                </a:solidFill>
              </a:rPr>
              <a:t>שחזרה</a:t>
            </a:r>
            <a:r>
              <a:rPr lang="en-US" sz="1000" dirty="0">
                <a:solidFill>
                  <a:srgbClr val="FFFFFF"/>
                </a:solidFill>
              </a:rPr>
              <a:t> </a:t>
            </a:r>
            <a:r>
              <a:rPr lang="en-US" sz="1000" dirty="0" err="1">
                <a:solidFill>
                  <a:srgbClr val="FFFFFF"/>
                </a:solidFill>
              </a:rPr>
              <a:t>מהשרת</a:t>
            </a:r>
            <a:r>
              <a:rPr lang="en-US" sz="1000" dirty="0">
                <a:solidFill>
                  <a:srgbClr val="FFFFFF"/>
                </a:solidFill>
              </a:rPr>
              <a:t> </a:t>
            </a:r>
            <a:r>
              <a:rPr lang="en-US" sz="1000" dirty="0" err="1">
                <a:solidFill>
                  <a:srgbClr val="FFFFFF"/>
                </a:solidFill>
              </a:rPr>
              <a:t>היא</a:t>
            </a:r>
            <a:r>
              <a:rPr lang="en-US" sz="1000" dirty="0">
                <a:solidFill>
                  <a:srgbClr val="FFFFFF"/>
                </a:solidFill>
              </a:rPr>
              <a:t> </a:t>
            </a:r>
            <a:r>
              <a:rPr lang="en-US" sz="1000" dirty="0" err="1">
                <a:solidFill>
                  <a:srgbClr val="FFFFFF"/>
                </a:solidFill>
              </a:rPr>
              <a:t>אובייקט</a:t>
            </a:r>
            <a:r>
              <a:rPr lang="en-US" sz="1000" dirty="0">
                <a:solidFill>
                  <a:srgbClr val="FFFFFF"/>
                </a:solidFill>
              </a:rPr>
              <a:t> JSON </a:t>
            </a:r>
            <a:r>
              <a:rPr lang="he-IL" sz="1000" dirty="0" smtClean="0">
                <a:solidFill>
                  <a:srgbClr val="FFFFFF"/>
                </a:solidFill>
              </a:rPr>
              <a:t> ה</a:t>
            </a:r>
            <a:r>
              <a:rPr lang="en-US" sz="1000" dirty="0" err="1" smtClean="0">
                <a:solidFill>
                  <a:srgbClr val="FFFFFF"/>
                </a:solidFill>
              </a:rPr>
              <a:t>ניתן</a:t>
            </a:r>
            <a:r>
              <a:rPr lang="en-US" sz="1000" dirty="0" smtClean="0">
                <a:solidFill>
                  <a:srgbClr val="FFFFFF"/>
                </a:solidFill>
              </a:rPr>
              <a:t> </a:t>
            </a:r>
            <a:r>
              <a:rPr lang="en-US" sz="1000" dirty="0" err="1">
                <a:solidFill>
                  <a:srgbClr val="FFFFFF"/>
                </a:solidFill>
              </a:rPr>
              <a:t>להוספה</a:t>
            </a:r>
            <a:r>
              <a:rPr lang="en-US" sz="1000" dirty="0">
                <a:solidFill>
                  <a:srgbClr val="FFFFFF"/>
                </a:solidFill>
              </a:rPr>
              <a:t> </a:t>
            </a:r>
            <a:r>
              <a:rPr lang="en-US" sz="1000" dirty="0" err="1">
                <a:solidFill>
                  <a:srgbClr val="FFFFFF"/>
                </a:solidFill>
              </a:rPr>
              <a:t>לאלמנט</a:t>
            </a:r>
            <a:r>
              <a:rPr lang="en-US" sz="1000" dirty="0">
                <a:solidFill>
                  <a:srgbClr val="FFFFFF"/>
                </a:solidFill>
              </a:rPr>
              <a:t> </a:t>
            </a:r>
            <a:r>
              <a:rPr lang="en-US" sz="1000" dirty="0" err="1">
                <a:solidFill>
                  <a:srgbClr val="FFFFFF"/>
                </a:solidFill>
              </a:rPr>
              <a:t>הקיים</a:t>
            </a:r>
            <a:r>
              <a:rPr lang="en-US" sz="1000" dirty="0">
                <a:solidFill>
                  <a:srgbClr val="FFFFFF"/>
                </a:solidFill>
              </a:rPr>
              <a:t> </a:t>
            </a:r>
            <a:r>
              <a:rPr lang="en-US" sz="1000" dirty="0" err="1">
                <a:solidFill>
                  <a:srgbClr val="FFFFFF"/>
                </a:solidFill>
              </a:rPr>
              <a:t>בדף</a:t>
            </a:r>
            <a:endParaRPr lang="en-US" sz="1000" dirty="0">
              <a:solidFill>
                <a:srgbClr val="FFFFFF"/>
              </a:solidFill>
            </a:endParaRPr>
          </a:p>
        </p:txBody>
      </p:sp>
      <p:sp>
        <p:nvSpPr>
          <p:cNvPr id="719" name="Shape 719"/>
          <p:cNvSpPr txBox="1">
            <a:spLocks noGrp="1"/>
          </p:cNvSpPr>
          <p:nvPr>
            <p:ph type="title" idx="4294967295"/>
          </p:nvPr>
        </p:nvSpPr>
        <p:spPr>
          <a:xfrm>
            <a:off x="2219325" y="128600"/>
            <a:ext cx="6816600" cy="779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algn="r">
              <a:buSzPct val="25000"/>
            </a:pPr>
            <a:r>
              <a:rPr lang="en-US"/>
              <a:t>בקשת AJAX</a:t>
            </a:r>
          </a:p>
        </p:txBody>
      </p:sp>
    </p:spTree>
  </p:cSld>
  <p:clrMapOvr>
    <a:masterClrMapping/>
  </p:clrMapOvr>
  <p:transition>
    <p:fade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4" name="Shape 724"/>
          <p:cNvPicPr preferRelativeResize="0"/>
          <p:nvPr/>
        </p:nvPicPr>
        <p:blipFill rotWithShape="1">
          <a:blip r:embed="rId3">
            <a:alphaModFix/>
          </a:blip>
          <a:srcRect t="1738" b="16267"/>
          <a:stretch/>
        </p:blipFill>
        <p:spPr>
          <a:xfrm>
            <a:off x="2152650" y="1247775"/>
            <a:ext cx="4838700" cy="3600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5" name="Shape 725"/>
          <p:cNvPicPr preferRelativeResize="0"/>
          <p:nvPr/>
        </p:nvPicPr>
        <p:blipFill rotWithShape="1">
          <a:blip r:embed="rId4">
            <a:alphaModFix/>
          </a:blip>
          <a:srcRect b="38298"/>
          <a:stretch/>
        </p:blipFill>
        <p:spPr>
          <a:xfrm>
            <a:off x="1314450" y="4886325"/>
            <a:ext cx="6515100" cy="1104899"/>
          </a:xfrm>
          <a:prstGeom prst="rect">
            <a:avLst/>
          </a:prstGeom>
          <a:noFill/>
          <a:ln>
            <a:noFill/>
          </a:ln>
        </p:spPr>
      </p:pic>
      <p:sp>
        <p:nvSpPr>
          <p:cNvPr id="726" name="Shape 726"/>
          <p:cNvSpPr/>
          <p:nvPr/>
        </p:nvSpPr>
        <p:spPr>
          <a:xfrm rot="5400000">
            <a:off x="7239075" y="2255925"/>
            <a:ext cx="833700" cy="884100"/>
          </a:xfrm>
          <a:prstGeom prst="wedgeRectCallout">
            <a:avLst>
              <a:gd name="adj1" fmla="val -21995"/>
              <a:gd name="adj2" fmla="val 64201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27" name="Shape 727"/>
          <p:cNvSpPr txBox="1"/>
          <p:nvPr/>
        </p:nvSpPr>
        <p:spPr>
          <a:xfrm>
            <a:off x="7175775" y="2396925"/>
            <a:ext cx="960300" cy="640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 rtl="1">
              <a:spcBef>
                <a:spcPts val="0"/>
              </a:spcBef>
              <a:buNone/>
            </a:pPr>
            <a:r>
              <a:rPr lang="en-US" sz="1000" dirty="0" err="1">
                <a:solidFill>
                  <a:srgbClr val="FFFFFF"/>
                </a:solidFill>
              </a:rPr>
              <a:t>השרת</a:t>
            </a:r>
            <a:r>
              <a:rPr lang="en-US" sz="1000" dirty="0">
                <a:solidFill>
                  <a:srgbClr val="FFFFFF"/>
                </a:solidFill>
              </a:rPr>
              <a:t> </a:t>
            </a:r>
            <a:r>
              <a:rPr lang="en-US" sz="1000" dirty="0" err="1">
                <a:solidFill>
                  <a:srgbClr val="FFFFFF"/>
                </a:solidFill>
              </a:rPr>
              <a:t>מחזיר</a:t>
            </a:r>
            <a:r>
              <a:rPr lang="en-US" sz="1000" dirty="0">
                <a:solidFill>
                  <a:srgbClr val="FFFFFF"/>
                </a:solidFill>
              </a:rPr>
              <a:t> </a:t>
            </a:r>
            <a:r>
              <a:rPr lang="en-US" sz="1000" dirty="0" err="1">
                <a:solidFill>
                  <a:srgbClr val="FFFFFF"/>
                </a:solidFill>
              </a:rPr>
              <a:t>דף</a:t>
            </a:r>
            <a:r>
              <a:rPr lang="en-US" sz="1000" dirty="0">
                <a:solidFill>
                  <a:srgbClr val="FFFFFF"/>
                </a:solidFill>
              </a:rPr>
              <a:t> HTML </a:t>
            </a:r>
            <a:r>
              <a:rPr lang="he-IL" sz="1000" dirty="0" smtClean="0">
                <a:solidFill>
                  <a:srgbClr val="FFFFFF"/>
                </a:solidFill>
              </a:rPr>
              <a:t> מ</a:t>
            </a:r>
            <a:r>
              <a:rPr lang="en-US" sz="1000" dirty="0" err="1" smtClean="0">
                <a:solidFill>
                  <a:srgbClr val="FFFFFF"/>
                </a:solidFill>
              </a:rPr>
              <a:t>לא</a:t>
            </a:r>
            <a:endParaRPr lang="en-US" sz="1000" dirty="0">
              <a:solidFill>
                <a:srgbClr val="FFFFFF"/>
              </a:solidFill>
            </a:endParaRPr>
          </a:p>
        </p:txBody>
      </p:sp>
      <p:sp>
        <p:nvSpPr>
          <p:cNvPr id="728" name="Shape 728"/>
          <p:cNvSpPr/>
          <p:nvPr/>
        </p:nvSpPr>
        <p:spPr>
          <a:xfrm rot="5400000">
            <a:off x="8075550" y="5065800"/>
            <a:ext cx="833700" cy="884100"/>
          </a:xfrm>
          <a:prstGeom prst="wedgeRectCallout">
            <a:avLst>
              <a:gd name="adj1" fmla="val -21995"/>
              <a:gd name="adj2" fmla="val 64201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29" name="Shape 729"/>
          <p:cNvSpPr txBox="1"/>
          <p:nvPr/>
        </p:nvSpPr>
        <p:spPr>
          <a:xfrm>
            <a:off x="8012250" y="5206800"/>
            <a:ext cx="960300" cy="640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 rtl="1">
              <a:spcBef>
                <a:spcPts val="0"/>
              </a:spcBef>
              <a:buNone/>
            </a:pPr>
            <a:r>
              <a:rPr lang="en-US" sz="1000" dirty="0" err="1">
                <a:solidFill>
                  <a:srgbClr val="FFFFFF"/>
                </a:solidFill>
              </a:rPr>
              <a:t>השרת</a:t>
            </a:r>
            <a:r>
              <a:rPr lang="en-US" sz="1000" dirty="0">
                <a:solidFill>
                  <a:srgbClr val="FFFFFF"/>
                </a:solidFill>
              </a:rPr>
              <a:t> </a:t>
            </a:r>
            <a:r>
              <a:rPr lang="en-US" sz="1000" dirty="0" err="1">
                <a:solidFill>
                  <a:srgbClr val="FFFFFF"/>
                </a:solidFill>
              </a:rPr>
              <a:t>מחזיר</a:t>
            </a:r>
            <a:r>
              <a:rPr lang="en-US" sz="1000" dirty="0">
                <a:solidFill>
                  <a:srgbClr val="FFFFFF"/>
                </a:solidFill>
              </a:rPr>
              <a:t> </a:t>
            </a:r>
            <a:r>
              <a:rPr lang="en-US" sz="1000" dirty="0" err="1" smtClean="0">
                <a:solidFill>
                  <a:srgbClr val="FFFFFF"/>
                </a:solidFill>
              </a:rPr>
              <a:t>אובייקט</a:t>
            </a:r>
            <a:r>
              <a:rPr lang="he-IL" sz="1000" dirty="0" smtClean="0">
                <a:solidFill>
                  <a:srgbClr val="FFFFFF"/>
                </a:solidFill>
              </a:rPr>
              <a:t> </a:t>
            </a:r>
            <a:r>
              <a:rPr lang="en-US" sz="1000" dirty="0" smtClean="0">
                <a:solidFill>
                  <a:srgbClr val="FFFFFF"/>
                </a:solidFill>
              </a:rPr>
              <a:t> </a:t>
            </a:r>
            <a:r>
              <a:rPr lang="en-US" sz="1000" dirty="0">
                <a:solidFill>
                  <a:srgbClr val="FFFFFF"/>
                </a:solidFill>
              </a:rPr>
              <a:t>JSON</a:t>
            </a:r>
          </a:p>
        </p:txBody>
      </p:sp>
      <p:sp>
        <p:nvSpPr>
          <p:cNvPr id="730" name="Shape 730"/>
          <p:cNvSpPr txBox="1">
            <a:spLocks noGrp="1"/>
          </p:cNvSpPr>
          <p:nvPr>
            <p:ph type="title" idx="4294967295"/>
          </p:nvPr>
        </p:nvSpPr>
        <p:spPr>
          <a:xfrm>
            <a:off x="2219325" y="128600"/>
            <a:ext cx="6816600" cy="779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algn="r">
              <a:buSzPct val="25000"/>
            </a:pPr>
            <a:r>
              <a:rPr lang="en-US"/>
              <a:t>בקשה סטטית ובקשת AJAX</a:t>
            </a:r>
          </a:p>
        </p:txBody>
      </p:sp>
    </p:spTree>
  </p:cSld>
  <p:clrMapOvr>
    <a:masterClrMapping/>
  </p:clrMapOvr>
  <p:transition>
    <p:fade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Shape 735"/>
          <p:cNvSpPr txBox="1"/>
          <p:nvPr/>
        </p:nvSpPr>
        <p:spPr>
          <a:xfrm>
            <a:off x="1276825" y="1434775"/>
            <a:ext cx="7155600" cy="4725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r>
              <a:rPr lang="en-US"/>
              <a:t> </a:t>
            </a:r>
          </a:p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  <p:pic>
        <p:nvPicPr>
          <p:cNvPr id="736" name="Shape 7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6812" y="3171825"/>
            <a:ext cx="6086475" cy="2533650"/>
          </a:xfrm>
          <a:prstGeom prst="rect">
            <a:avLst/>
          </a:prstGeom>
          <a:noFill/>
          <a:ln>
            <a:noFill/>
          </a:ln>
        </p:spPr>
      </p:pic>
      <p:sp>
        <p:nvSpPr>
          <p:cNvPr id="737" name="Shape 737"/>
          <p:cNvSpPr txBox="1">
            <a:spLocks noGrp="1"/>
          </p:cNvSpPr>
          <p:nvPr>
            <p:ph type="title" idx="4294967295"/>
          </p:nvPr>
        </p:nvSpPr>
        <p:spPr>
          <a:xfrm>
            <a:off x="2219325" y="128600"/>
            <a:ext cx="6816600" cy="779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algn="l">
              <a:buSzPct val="25000"/>
            </a:pPr>
            <a:r>
              <a:rPr lang="en-US"/>
              <a:t>JSON</a:t>
            </a:r>
          </a:p>
        </p:txBody>
      </p:sp>
      <p:sp>
        <p:nvSpPr>
          <p:cNvPr id="738" name="Shape 738"/>
          <p:cNvSpPr txBox="1"/>
          <p:nvPr/>
        </p:nvSpPr>
        <p:spPr>
          <a:xfrm>
            <a:off x="1533700" y="1401682"/>
            <a:ext cx="5955900" cy="158261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114300" lvl="0" algn="ctr" rtl="1">
              <a:spcBef>
                <a:spcPts val="0"/>
              </a:spcBef>
              <a:buSzPct val="75000"/>
            </a:pPr>
            <a:r>
              <a:rPr lang="en-US" sz="2400" b="1" dirty="0">
                <a:solidFill>
                  <a:srgbClr val="E01A26"/>
                </a:solidFill>
              </a:rPr>
              <a:t>J</a:t>
            </a:r>
            <a:r>
              <a:rPr lang="en-US" sz="1800" dirty="0">
                <a:solidFill>
                  <a:schemeClr val="dk1"/>
                </a:solidFill>
              </a:rPr>
              <a:t>ava</a:t>
            </a:r>
            <a:r>
              <a:rPr lang="en-US" sz="2400" b="1" dirty="0">
                <a:solidFill>
                  <a:srgbClr val="E01A26"/>
                </a:solidFill>
              </a:rPr>
              <a:t>S</a:t>
            </a:r>
            <a:r>
              <a:rPr lang="en-US" sz="1800" dirty="0">
                <a:solidFill>
                  <a:schemeClr val="dk1"/>
                </a:solidFill>
              </a:rPr>
              <a:t>cript </a:t>
            </a:r>
            <a:r>
              <a:rPr lang="en-US" sz="2400" b="1" dirty="0">
                <a:solidFill>
                  <a:srgbClr val="E01A26"/>
                </a:solidFill>
              </a:rPr>
              <a:t>O</a:t>
            </a:r>
            <a:r>
              <a:rPr lang="en-US" sz="1800" dirty="0">
                <a:solidFill>
                  <a:schemeClr val="dk1"/>
                </a:solidFill>
              </a:rPr>
              <a:t>bject </a:t>
            </a:r>
            <a:r>
              <a:rPr lang="en-US" sz="2400" b="1" dirty="0">
                <a:solidFill>
                  <a:srgbClr val="E01A26"/>
                </a:solidFill>
              </a:rPr>
              <a:t>N</a:t>
            </a:r>
            <a:r>
              <a:rPr lang="en-US" sz="1800" dirty="0">
                <a:solidFill>
                  <a:schemeClr val="dk1"/>
                </a:solidFill>
              </a:rPr>
              <a:t>otati</a:t>
            </a:r>
            <a:r>
              <a:rPr lang="en-US" sz="1800" dirty="0">
                <a:solidFill>
                  <a:schemeClr val="bg2"/>
                </a:solidFill>
              </a:rPr>
              <a:t>on</a:t>
            </a:r>
          </a:p>
          <a:p>
            <a:pPr marL="400050" lvl="0" indent="-285750" algn="r" rtl="1">
              <a:lnSpc>
                <a:spcPct val="15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sz="1800" dirty="0"/>
              <a:t>JSON </a:t>
            </a:r>
            <a:r>
              <a:rPr lang="he-IL" sz="1800" dirty="0" smtClean="0"/>
              <a:t> ה</a:t>
            </a:r>
            <a:r>
              <a:rPr lang="en-US" sz="1800" dirty="0" err="1" smtClean="0"/>
              <a:t>ינו</a:t>
            </a:r>
            <a:r>
              <a:rPr lang="en-US" sz="1800" dirty="0" smtClean="0"/>
              <a:t> </a:t>
            </a:r>
            <a:r>
              <a:rPr lang="en-US" sz="1800" dirty="0" err="1"/>
              <a:t>פורמט</a:t>
            </a:r>
            <a:r>
              <a:rPr lang="en-US" sz="1800" dirty="0"/>
              <a:t> </a:t>
            </a:r>
            <a:r>
              <a:rPr lang="en-US" sz="1800" dirty="0" err="1"/>
              <a:t>נפוץ</a:t>
            </a:r>
            <a:r>
              <a:rPr lang="en-US" sz="1800" dirty="0"/>
              <a:t> </a:t>
            </a:r>
            <a:r>
              <a:rPr lang="en-US" sz="1800" dirty="0" err="1"/>
              <a:t>להעברת</a:t>
            </a:r>
            <a:r>
              <a:rPr lang="en-US" sz="1800" dirty="0"/>
              <a:t> </a:t>
            </a:r>
            <a:r>
              <a:rPr lang="en-US" sz="1800" dirty="0" err="1"/>
              <a:t>נתונים</a:t>
            </a:r>
            <a:r>
              <a:rPr lang="en-US" sz="1800" dirty="0"/>
              <a:t> </a:t>
            </a:r>
            <a:r>
              <a:rPr lang="en-US" sz="1800" dirty="0" err="1"/>
              <a:t>בין</a:t>
            </a:r>
            <a:r>
              <a:rPr lang="en-US" sz="1800" dirty="0"/>
              <a:t> </a:t>
            </a:r>
            <a:r>
              <a:rPr lang="en-US" sz="1800" dirty="0" err="1"/>
              <a:t>השרת</a:t>
            </a:r>
            <a:r>
              <a:rPr lang="en-US" sz="1800" dirty="0"/>
              <a:t> </a:t>
            </a:r>
            <a:r>
              <a:rPr lang="en-US" sz="1800" dirty="0" err="1"/>
              <a:t>ללקוח</a:t>
            </a:r>
            <a:endParaRPr lang="en-US" sz="1800" dirty="0"/>
          </a:p>
          <a:p>
            <a:pPr marL="400050" lvl="0" indent="-285750" algn="r" rtl="1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dk1"/>
                </a:solidFill>
              </a:rPr>
              <a:t>JSON </a:t>
            </a:r>
            <a:r>
              <a:rPr lang="he-IL" sz="1800" dirty="0" smtClean="0">
                <a:solidFill>
                  <a:schemeClr val="dk1"/>
                </a:solidFill>
              </a:rPr>
              <a:t> מ</a:t>
            </a:r>
            <a:r>
              <a:rPr lang="en-US" sz="1800" dirty="0" err="1" smtClean="0">
                <a:solidFill>
                  <a:schemeClr val="dk1"/>
                </a:solidFill>
              </a:rPr>
              <a:t>כיל</a:t>
            </a:r>
            <a:r>
              <a:rPr lang="en-US" sz="1800" dirty="0" smtClean="0">
                <a:solidFill>
                  <a:schemeClr val="dk1"/>
                </a:solidFill>
              </a:rPr>
              <a:t> </a:t>
            </a:r>
            <a:r>
              <a:rPr lang="en-US" sz="1800" dirty="0" err="1">
                <a:solidFill>
                  <a:schemeClr val="dk1"/>
                </a:solidFill>
              </a:rPr>
              <a:t>את</a:t>
            </a:r>
            <a:r>
              <a:rPr lang="en-US" sz="1800" dirty="0">
                <a:solidFill>
                  <a:schemeClr val="dk1"/>
                </a:solidFill>
              </a:rPr>
              <a:t> </a:t>
            </a:r>
            <a:r>
              <a:rPr lang="en-US" sz="1800" dirty="0" err="1">
                <a:solidFill>
                  <a:schemeClr val="dk1"/>
                </a:solidFill>
              </a:rPr>
              <a:t>התוכן</a:t>
            </a:r>
            <a:r>
              <a:rPr lang="en-US" sz="1800" dirty="0">
                <a:solidFill>
                  <a:schemeClr val="dk1"/>
                </a:solidFill>
              </a:rPr>
              <a:t> </a:t>
            </a:r>
            <a:r>
              <a:rPr lang="en-US" sz="1800" dirty="0" err="1">
                <a:solidFill>
                  <a:schemeClr val="dk1"/>
                </a:solidFill>
              </a:rPr>
              <a:t>במבנה</a:t>
            </a:r>
            <a:r>
              <a:rPr lang="en-US" sz="1800" dirty="0">
                <a:solidFill>
                  <a:schemeClr val="dk1"/>
                </a:solidFill>
              </a:rPr>
              <a:t> </a:t>
            </a:r>
            <a:r>
              <a:rPr lang="en-US" sz="1800" dirty="0" err="1">
                <a:solidFill>
                  <a:schemeClr val="dk1"/>
                </a:solidFill>
              </a:rPr>
              <a:t>של</a:t>
            </a:r>
            <a:r>
              <a:rPr lang="en-US" sz="1800" dirty="0">
                <a:solidFill>
                  <a:schemeClr val="dk1"/>
                </a:solidFill>
              </a:rPr>
              <a:t> </a:t>
            </a:r>
            <a:r>
              <a:rPr lang="en-US" sz="1800" dirty="0" err="1">
                <a:solidFill>
                  <a:schemeClr val="dk1"/>
                </a:solidFill>
              </a:rPr>
              <a:t>מפתח</a:t>
            </a:r>
            <a:r>
              <a:rPr lang="en-US" sz="1800" dirty="0">
                <a:solidFill>
                  <a:schemeClr val="dk1"/>
                </a:solidFill>
              </a:rPr>
              <a:t> </a:t>
            </a:r>
            <a:r>
              <a:rPr lang="en-US" sz="1800" dirty="0" err="1">
                <a:solidFill>
                  <a:schemeClr val="dk1"/>
                </a:solidFill>
              </a:rPr>
              <a:t>וערך</a:t>
            </a:r>
            <a:r>
              <a:rPr lang="en-US" sz="1800" dirty="0">
                <a:solidFill>
                  <a:schemeClr val="dk1"/>
                </a:solidFill>
              </a:rPr>
              <a:t> </a:t>
            </a:r>
          </a:p>
          <a:p>
            <a:pPr lvl="0" rtl="1">
              <a:spcBef>
                <a:spcPts val="0"/>
              </a:spcBef>
              <a:buNone/>
            </a:pPr>
            <a:endParaRPr sz="1800" dirty="0">
              <a:solidFill>
                <a:schemeClr val="dk1"/>
              </a:solidFill>
            </a:endParaRPr>
          </a:p>
          <a:p>
            <a:pPr lvl="0" rtl="1">
              <a:spcBef>
                <a:spcPts val="0"/>
              </a:spcBef>
              <a:buNone/>
            </a:pPr>
            <a:endParaRPr sz="1800" dirty="0"/>
          </a:p>
        </p:txBody>
      </p:sp>
      <p:sp>
        <p:nvSpPr>
          <p:cNvPr id="739" name="Shape 739"/>
          <p:cNvSpPr txBox="1"/>
          <p:nvPr/>
        </p:nvSpPr>
        <p:spPr>
          <a:xfrm>
            <a:off x="4292725" y="3457575"/>
            <a:ext cx="2038200" cy="285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800">
                <a:solidFill>
                  <a:srgbClr val="FFFFFF"/>
                </a:solidFill>
              </a:rPr>
              <a:t>אובייקט בעל ערך אחד המורכב ממפתח וערך</a:t>
            </a:r>
          </a:p>
        </p:txBody>
      </p:sp>
      <p:sp>
        <p:nvSpPr>
          <p:cNvPr id="740" name="Shape 740"/>
          <p:cNvSpPr txBox="1"/>
          <p:nvPr/>
        </p:nvSpPr>
        <p:spPr>
          <a:xfrm>
            <a:off x="5140450" y="3743475"/>
            <a:ext cx="2038200" cy="285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800">
                <a:solidFill>
                  <a:srgbClr val="FFFFFF"/>
                </a:solidFill>
              </a:rPr>
              <a:t>אובייקט בעל שני ערכים</a:t>
            </a:r>
          </a:p>
        </p:txBody>
      </p:sp>
      <p:cxnSp>
        <p:nvCxnSpPr>
          <p:cNvPr id="741" name="Shape 741"/>
          <p:cNvCxnSpPr>
            <a:stCxn id="739" idx="1"/>
          </p:cNvCxnSpPr>
          <p:nvPr/>
        </p:nvCxnSpPr>
        <p:spPr>
          <a:xfrm flipH="1">
            <a:off x="3810025" y="3600525"/>
            <a:ext cx="482700" cy="96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742" name="Shape 742"/>
          <p:cNvCxnSpPr/>
          <p:nvPr/>
        </p:nvCxnSpPr>
        <p:spPr>
          <a:xfrm rot="10800000">
            <a:off x="4772050" y="3886125"/>
            <a:ext cx="368400" cy="3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743" name="Shape 743"/>
          <p:cNvSpPr txBox="1"/>
          <p:nvPr/>
        </p:nvSpPr>
        <p:spPr>
          <a:xfrm>
            <a:off x="2473450" y="5267475"/>
            <a:ext cx="2038200" cy="285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800">
                <a:solidFill>
                  <a:srgbClr val="FFFFFF"/>
                </a:solidFill>
              </a:rPr>
              <a:t>מערך אובייקטים</a:t>
            </a:r>
          </a:p>
        </p:txBody>
      </p:sp>
      <p:cxnSp>
        <p:nvCxnSpPr>
          <p:cNvPr id="744" name="Shape 744"/>
          <p:cNvCxnSpPr/>
          <p:nvPr/>
        </p:nvCxnSpPr>
        <p:spPr>
          <a:xfrm rot="10800000">
            <a:off x="2343250" y="5248125"/>
            <a:ext cx="130200" cy="1623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lg" len="lg"/>
            <a:tailEnd type="triangle" w="lg" len="lg"/>
          </a:ln>
        </p:spPr>
      </p:cxnSp>
    </p:spTree>
  </p:cSld>
  <p:clrMapOvr>
    <a:masterClrMapping/>
  </p:clrMapOvr>
  <p:transition>
    <p:fade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Shape 749"/>
          <p:cNvSpPr txBox="1"/>
          <p:nvPr/>
        </p:nvSpPr>
        <p:spPr>
          <a:xfrm>
            <a:off x="1143000" y="2514600"/>
            <a:ext cx="7155600" cy="2835227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285750" lvl="0" indent="-28575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sz="2200" dirty="0"/>
          </a:p>
          <a:p>
            <a:pPr marL="419100" lvl="0" indent="-342900">
              <a:lnSpc>
                <a:spcPct val="15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sz="2200" dirty="0"/>
              <a:t>$.ajax(options)   </a:t>
            </a:r>
          </a:p>
          <a:p>
            <a:pPr marL="419100" lvl="0" indent="-342900">
              <a:lnSpc>
                <a:spcPct val="15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sz="2200" dirty="0"/>
              <a:t>$.get(</a:t>
            </a:r>
            <a:r>
              <a:rPr lang="en-US" sz="2200" dirty="0" err="1"/>
              <a:t>url</a:t>
            </a:r>
            <a:r>
              <a:rPr lang="en-US" sz="2200" dirty="0"/>
              <a:t>, [data], [callback], [type]) </a:t>
            </a:r>
          </a:p>
          <a:p>
            <a:pPr marL="419100" lvl="0" indent="-342900">
              <a:lnSpc>
                <a:spcPct val="15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sz="2200" dirty="0"/>
              <a:t>$.post(</a:t>
            </a:r>
            <a:r>
              <a:rPr lang="en-US" sz="2200" dirty="0" err="1"/>
              <a:t>url</a:t>
            </a:r>
            <a:r>
              <a:rPr lang="en-US" sz="2200" dirty="0"/>
              <a:t>, [data], [callback], [type]) </a:t>
            </a:r>
          </a:p>
          <a:p>
            <a:pPr marL="419100" lvl="0" indent="-34290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dk1"/>
                </a:solidFill>
              </a:rPr>
              <a:t>.load(</a:t>
            </a:r>
            <a:r>
              <a:rPr lang="en-US" sz="2200" dirty="0" err="1">
                <a:solidFill>
                  <a:schemeClr val="dk1"/>
                </a:solidFill>
              </a:rPr>
              <a:t>url</a:t>
            </a:r>
            <a:r>
              <a:rPr lang="en-US" sz="2200" dirty="0">
                <a:solidFill>
                  <a:schemeClr val="dk1"/>
                </a:solidFill>
              </a:rPr>
              <a:t>) </a:t>
            </a:r>
          </a:p>
          <a:p>
            <a:pPr marL="419100" lvl="0" indent="-342900">
              <a:lnSpc>
                <a:spcPct val="15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sz="2200" dirty="0"/>
              <a:t>$.</a:t>
            </a:r>
            <a:r>
              <a:rPr lang="en-US" sz="2200" dirty="0" err="1"/>
              <a:t>getJSON</a:t>
            </a:r>
            <a:r>
              <a:rPr lang="en-US" sz="2200" dirty="0"/>
              <a:t>(</a:t>
            </a:r>
            <a:r>
              <a:rPr lang="en-US" sz="2200" dirty="0" err="1"/>
              <a:t>url</a:t>
            </a:r>
            <a:r>
              <a:rPr lang="en-US" sz="2200" dirty="0"/>
              <a:t>, [data], [callback], [type]) </a:t>
            </a:r>
          </a:p>
          <a:p>
            <a:pPr marL="285750" lvl="0" indent="-28575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sz="2200" dirty="0"/>
          </a:p>
          <a:p>
            <a:pPr marL="285750" lvl="0" indent="-28575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sz="2200" dirty="0"/>
          </a:p>
          <a:p>
            <a:pPr marL="285750" lvl="0" indent="-28575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Font typeface="Arial" panose="020B0604020202020204" pitchFamily="34" charset="0"/>
              <a:buChar char="•"/>
            </a:pPr>
            <a:endParaRPr sz="2200" dirty="0"/>
          </a:p>
          <a:p>
            <a:pPr marL="285750" lvl="0" indent="-28575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sz="2200" dirty="0"/>
          </a:p>
        </p:txBody>
      </p:sp>
      <p:sp>
        <p:nvSpPr>
          <p:cNvPr id="750" name="Shape 750"/>
          <p:cNvSpPr txBox="1">
            <a:spLocks noGrp="1"/>
          </p:cNvSpPr>
          <p:nvPr>
            <p:ph type="title" idx="4294967295"/>
          </p:nvPr>
        </p:nvSpPr>
        <p:spPr>
          <a:xfrm>
            <a:off x="2219325" y="128600"/>
            <a:ext cx="6816600" cy="779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algn="r">
              <a:buSzPct val="25000"/>
            </a:pPr>
            <a:r>
              <a:rPr lang="en-US" dirty="0"/>
              <a:t>AJAX</a:t>
            </a:r>
            <a:r>
              <a:rPr lang="he-IL" dirty="0"/>
              <a:t> בס</a:t>
            </a:r>
            <a:r>
              <a:rPr lang="en-US" dirty="0" err="1"/>
              <a:t>ביבת</a:t>
            </a:r>
            <a:r>
              <a:rPr lang="en-US" dirty="0"/>
              <a:t> </a:t>
            </a:r>
            <a:r>
              <a:rPr lang="en-US" dirty="0" err="1"/>
              <a:t>jQuery</a:t>
            </a:r>
            <a:endParaRPr lang="en-US" dirty="0"/>
          </a:p>
        </p:txBody>
      </p:sp>
      <p:sp>
        <p:nvSpPr>
          <p:cNvPr id="751" name="Shape 751"/>
          <p:cNvSpPr txBox="1"/>
          <p:nvPr/>
        </p:nvSpPr>
        <p:spPr>
          <a:xfrm>
            <a:off x="457200" y="1514474"/>
            <a:ext cx="8305800" cy="14573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r" rtl="1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2400" b="1" i="1" dirty="0" err="1"/>
              <a:t>בספריית</a:t>
            </a:r>
            <a:r>
              <a:rPr lang="en-US" sz="2400" b="1" i="1" dirty="0"/>
              <a:t> </a:t>
            </a:r>
            <a:r>
              <a:rPr lang="en-US" sz="2400" b="1" i="1" dirty="0" err="1"/>
              <a:t>jQuery</a:t>
            </a:r>
            <a:r>
              <a:rPr lang="en-US" sz="2400" b="1" i="1" dirty="0"/>
              <a:t> </a:t>
            </a:r>
            <a:r>
              <a:rPr lang="he-IL" sz="2400" b="1" i="1" dirty="0" smtClean="0"/>
              <a:t> ק</a:t>
            </a:r>
            <a:r>
              <a:rPr lang="en-US" sz="2400" b="1" i="1" dirty="0" err="1" smtClean="0"/>
              <a:t>יימות</a:t>
            </a:r>
            <a:r>
              <a:rPr lang="en-US" sz="2400" b="1" i="1" dirty="0" smtClean="0"/>
              <a:t> </a:t>
            </a:r>
            <a:r>
              <a:rPr lang="en-US" sz="2400" b="1" i="1" dirty="0" err="1"/>
              <a:t>פונקציות</a:t>
            </a:r>
            <a:r>
              <a:rPr lang="en-US" sz="2400" b="1" i="1" dirty="0"/>
              <a:t> </a:t>
            </a:r>
            <a:r>
              <a:rPr lang="en-US" sz="2400" b="1" i="1" dirty="0" err="1"/>
              <a:t>רבות</a:t>
            </a:r>
            <a:r>
              <a:rPr lang="en-US" sz="2400" b="1" i="1" dirty="0"/>
              <a:t>, </a:t>
            </a:r>
            <a:r>
              <a:rPr lang="en-US" sz="2400" b="1" i="1" dirty="0" err="1"/>
              <a:t>המהוות</a:t>
            </a:r>
            <a:r>
              <a:rPr lang="en-US" sz="2400" b="1" i="1" dirty="0"/>
              <a:t> </a:t>
            </a:r>
            <a:r>
              <a:rPr lang="en-US" sz="2400" b="1" i="1" dirty="0" err="1"/>
              <a:t>מעטפת</a:t>
            </a:r>
            <a:r>
              <a:rPr lang="en-US" sz="2400" b="1" i="1" dirty="0"/>
              <a:t> </a:t>
            </a:r>
            <a:r>
              <a:rPr lang="en-US" sz="2400" b="1" i="1" dirty="0" err="1"/>
              <a:t>נוחה</a:t>
            </a:r>
            <a:r>
              <a:rPr lang="en-US" sz="2400" b="1" i="1" dirty="0"/>
              <a:t> </a:t>
            </a:r>
            <a:r>
              <a:rPr lang="en-US" sz="2400" b="1" i="1" dirty="0" err="1"/>
              <a:t>לביצוע</a:t>
            </a:r>
            <a:r>
              <a:rPr lang="en-US" sz="2400" b="1" i="1" dirty="0"/>
              <a:t> </a:t>
            </a:r>
            <a:r>
              <a:rPr lang="en-US" sz="2400" b="1" i="1" dirty="0" err="1"/>
              <a:t>בקשות</a:t>
            </a:r>
            <a:r>
              <a:rPr lang="en-US" sz="2400" b="1" i="1" dirty="0"/>
              <a:t> </a:t>
            </a:r>
            <a:r>
              <a:rPr lang="en-US" sz="2400" b="1" i="1" dirty="0" smtClean="0"/>
              <a:t>AJAX</a:t>
            </a:r>
            <a:endParaRPr lang="en-US" sz="2400" b="1" i="1" dirty="0"/>
          </a:p>
        </p:txBody>
      </p:sp>
    </p:spTree>
  </p:cSld>
  <p:clrMapOvr>
    <a:masterClrMapping/>
  </p:clrMapOvr>
  <p:transition>
    <p:fade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6" name="Shape 7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4875" y="1476375"/>
            <a:ext cx="7524750" cy="4629150"/>
          </a:xfrm>
          <a:prstGeom prst="rect">
            <a:avLst/>
          </a:prstGeom>
          <a:noFill/>
          <a:ln>
            <a:noFill/>
          </a:ln>
        </p:spPr>
      </p:pic>
      <p:sp>
        <p:nvSpPr>
          <p:cNvPr id="757" name="Shape 757"/>
          <p:cNvSpPr txBox="1">
            <a:spLocks noGrp="1"/>
          </p:cNvSpPr>
          <p:nvPr>
            <p:ph type="title" idx="4294967295"/>
          </p:nvPr>
        </p:nvSpPr>
        <p:spPr>
          <a:xfrm>
            <a:off x="2219325" y="128600"/>
            <a:ext cx="6816600" cy="779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algn="l">
              <a:buSzPct val="25000"/>
            </a:pPr>
            <a:r>
              <a:rPr lang="en-US" dirty="0"/>
              <a:t>$.</a:t>
            </a:r>
            <a:r>
              <a:rPr lang="en-US" dirty="0" err="1"/>
              <a:t>ajax</a:t>
            </a:r>
            <a:endParaRPr lang="en-US" dirty="0"/>
          </a:p>
        </p:txBody>
      </p:sp>
    </p:spTree>
  </p:cSld>
  <p:clrMapOvr>
    <a:masterClrMapping/>
  </p:clrMapOvr>
  <p:transition>
    <p:fade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תמונה 3">
            <a:hlinkClick r:id="rId2"/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0" y="2667000"/>
            <a:ext cx="1981200" cy="2093831"/>
          </a:xfrm>
          <a:prstGeom prst="rect">
            <a:avLst/>
          </a:prstGeom>
        </p:spPr>
      </p:pic>
      <p:sp>
        <p:nvSpPr>
          <p:cNvPr id="5" name="מלבן 4"/>
          <p:cNvSpPr/>
          <p:nvPr/>
        </p:nvSpPr>
        <p:spPr>
          <a:xfrm>
            <a:off x="3491704" y="2326228"/>
            <a:ext cx="157306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 smtClean="0">
                <a:latin typeface="Calibri" panose="020F0502020204030204" pitchFamily="34" charset="0"/>
              </a:rPr>
              <a:t>AJAX</a:t>
            </a:r>
            <a:endParaRPr lang="he-IL" sz="2000" b="1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793406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2" name="Shape 7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4400" y="1905000"/>
            <a:ext cx="7543800" cy="3895725"/>
          </a:xfrm>
          <a:prstGeom prst="rect">
            <a:avLst/>
          </a:prstGeom>
          <a:noFill/>
          <a:ln>
            <a:noFill/>
          </a:ln>
        </p:spPr>
      </p:pic>
      <p:sp>
        <p:nvSpPr>
          <p:cNvPr id="763" name="Shape 763"/>
          <p:cNvSpPr txBox="1">
            <a:spLocks noGrp="1"/>
          </p:cNvSpPr>
          <p:nvPr>
            <p:ph type="title" idx="4294967295"/>
          </p:nvPr>
        </p:nvSpPr>
        <p:spPr>
          <a:xfrm>
            <a:off x="2219325" y="128600"/>
            <a:ext cx="6816600" cy="779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algn="l">
              <a:buSzPct val="25000"/>
            </a:pPr>
            <a:r>
              <a:rPr lang="en-US" dirty="0"/>
              <a:t>$.get</a:t>
            </a:r>
          </a:p>
        </p:txBody>
      </p:sp>
    </p:spTree>
  </p:cSld>
  <p:clrMapOvr>
    <a:masterClrMapping/>
  </p:clrMapOvr>
  <p:transition>
    <p:fade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8" name="Shape 7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3925" y="1704975"/>
            <a:ext cx="7486650" cy="3933825"/>
          </a:xfrm>
          <a:prstGeom prst="rect">
            <a:avLst/>
          </a:prstGeom>
          <a:noFill/>
          <a:ln>
            <a:noFill/>
          </a:ln>
        </p:spPr>
      </p:pic>
      <p:sp>
        <p:nvSpPr>
          <p:cNvPr id="769" name="Shape 769"/>
          <p:cNvSpPr txBox="1">
            <a:spLocks noGrp="1"/>
          </p:cNvSpPr>
          <p:nvPr>
            <p:ph type="title" idx="4294967295"/>
          </p:nvPr>
        </p:nvSpPr>
        <p:spPr>
          <a:xfrm>
            <a:off x="2219325" y="128600"/>
            <a:ext cx="6816600" cy="779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algn="l">
              <a:buSzPct val="25000"/>
            </a:pPr>
            <a:r>
              <a:rPr lang="en-US"/>
              <a:t>load</a:t>
            </a:r>
          </a:p>
        </p:txBody>
      </p:sp>
    </p:spTree>
  </p:cSld>
  <p:clrMapOvr>
    <a:masterClrMapping/>
  </p:clrMapOvr>
  <p:transition>
    <p:fade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4" name="Shape 7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2475" y="1333500"/>
            <a:ext cx="7524750" cy="4648200"/>
          </a:xfrm>
          <a:prstGeom prst="rect">
            <a:avLst/>
          </a:prstGeom>
          <a:noFill/>
          <a:ln>
            <a:noFill/>
          </a:ln>
        </p:spPr>
      </p:pic>
      <p:sp>
        <p:nvSpPr>
          <p:cNvPr id="775" name="Shape 775"/>
          <p:cNvSpPr txBox="1">
            <a:spLocks noGrp="1"/>
          </p:cNvSpPr>
          <p:nvPr>
            <p:ph type="title" idx="4294967295"/>
          </p:nvPr>
        </p:nvSpPr>
        <p:spPr>
          <a:xfrm>
            <a:off x="2219325" y="128600"/>
            <a:ext cx="6816600" cy="779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algn="l">
              <a:buSzPct val="25000"/>
            </a:pPr>
            <a:r>
              <a:rPr lang="he-IL" dirty="0"/>
              <a:t>$</a:t>
            </a:r>
            <a:r>
              <a:rPr lang="en-US" dirty="0"/>
              <a:t>.</a:t>
            </a:r>
            <a:r>
              <a:rPr lang="en-US" dirty="0" err="1"/>
              <a:t>getJSON</a:t>
            </a:r>
            <a:endParaRPr lang="en-US" dirty="0"/>
          </a:p>
        </p:txBody>
      </p:sp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 txBox="1">
            <a:spLocks noGrp="1"/>
          </p:cNvSpPr>
          <p:nvPr>
            <p:ph type="title"/>
          </p:nvPr>
        </p:nvSpPr>
        <p:spPr>
          <a:xfrm>
            <a:off x="2987675" y="128588"/>
            <a:ext cx="6048374" cy="77946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>
              <a:buSzPct val="25000"/>
            </a:pPr>
            <a:r>
              <a:rPr lang="en-US" sz="3400"/>
              <a:t>הכללת ספריית jQuery</a:t>
            </a:r>
          </a:p>
        </p:txBody>
      </p:sp>
      <p:sp>
        <p:nvSpPr>
          <p:cNvPr id="126" name="Shape 126"/>
          <p:cNvSpPr txBox="1">
            <a:spLocks noGrp="1"/>
          </p:cNvSpPr>
          <p:nvPr>
            <p:ph type="body" idx="1"/>
          </p:nvPr>
        </p:nvSpPr>
        <p:spPr>
          <a:xfrm>
            <a:off x="457200" y="1484312"/>
            <a:ext cx="8229600" cy="4897436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just" rt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22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הכללת</a:t>
            </a:r>
            <a:r>
              <a:rPr lang="en-US" sz="2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200" b="0" i="0" u="none" strike="noStrike" cap="none" dirty="0" err="1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ספרייתjQuery</a:t>
            </a:r>
            <a:r>
              <a:rPr lang="en-US" sz="22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he-IL" sz="22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200" b="0" i="0" u="none" strike="noStrike" cap="none" dirty="0" err="1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באתר</a:t>
            </a:r>
            <a:r>
              <a:rPr lang="en-US" sz="22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2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באמצעות</a:t>
            </a:r>
            <a:r>
              <a:rPr lang="en-US" sz="2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הורדה </a:t>
            </a:r>
            <a:r>
              <a:rPr lang="en-US" dirty="0" err="1"/>
              <a:t>ושימוש</a:t>
            </a:r>
            <a:r>
              <a:rPr lang="en-US" dirty="0"/>
              <a:t> </a:t>
            </a:r>
            <a:r>
              <a:rPr lang="en-US" dirty="0" err="1"/>
              <a:t>כספריה</a:t>
            </a:r>
            <a:r>
              <a:rPr lang="en-US" dirty="0"/>
              <a:t> </a:t>
            </a:r>
            <a:r>
              <a:rPr lang="en-US" dirty="0" err="1"/>
              <a:t>מקומית</a:t>
            </a:r>
            <a:r>
              <a:rPr lang="en-US" sz="2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</a:p>
          <a:p>
            <a:pPr marL="342900" marR="0" lvl="0" indent="-342900" algn="just" rtl="1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endParaRPr sz="2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1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endParaRPr sz="2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1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endParaRPr sz="2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1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endParaRPr sz="2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1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endParaRPr sz="2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1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endParaRPr sz="2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1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endParaRPr sz="105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1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endParaRPr sz="105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1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endParaRPr sz="1050" dirty="0"/>
          </a:p>
          <a:p>
            <a:pPr marL="0" marR="0" lvl="0" indent="0" algn="just" rtl="1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endParaRPr lang="he-IL" sz="1050" dirty="0" smtClean="0"/>
          </a:p>
          <a:p>
            <a:pPr marL="0" marR="0" lvl="0" indent="0" algn="just" rtl="1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he-IL" sz="800" dirty="0" smtClean="0"/>
              <a:t>מומלץ </a:t>
            </a:r>
            <a:r>
              <a:rPr lang="en-US" sz="800" b="0" i="0" u="none" strike="noStrike" cap="none" dirty="0" err="1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להוריד</a:t>
            </a:r>
            <a:r>
              <a:rPr lang="en-US" sz="8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8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לאתר</a:t>
            </a:r>
            <a:r>
              <a:rPr lang="en-US" sz="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8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את</a:t>
            </a:r>
            <a:endParaRPr lang="en-US" sz="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1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8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הקובץ</a:t>
            </a:r>
            <a:r>
              <a:rPr lang="en-US" sz="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8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המוקטן</a:t>
            </a:r>
            <a:r>
              <a:rPr lang="en-US" sz="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8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שנטען</a:t>
            </a:r>
            <a:endParaRPr lang="en-US" sz="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1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8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יותר</a:t>
            </a:r>
            <a:r>
              <a:rPr lang="en-US" sz="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800" b="0" i="0" u="none" strike="noStrike" cap="none" dirty="0" err="1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מהר</a:t>
            </a:r>
            <a:endParaRPr lang="en-US" sz="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Shape 127"/>
          <p:cNvSpPr/>
          <p:nvPr/>
        </p:nvSpPr>
        <p:spPr>
          <a:xfrm>
            <a:off x="179511" y="2400300"/>
            <a:ext cx="9144000" cy="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8" name="Shape 1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12583" y="2055706"/>
            <a:ext cx="2198555" cy="17281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Shape 1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24457" y="4194539"/>
            <a:ext cx="2478146" cy="17817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Shape 13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25893" y="3892551"/>
            <a:ext cx="3781200" cy="842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1" name="Shape 131"/>
          <p:cNvCxnSpPr/>
          <p:nvPr/>
        </p:nvCxnSpPr>
        <p:spPr>
          <a:xfrm rot="10800000">
            <a:off x="6804247" y="4797151"/>
            <a:ext cx="504056" cy="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lg" len="lg"/>
          </a:ln>
        </p:spPr>
      </p:cxnSp>
      <p:sp>
        <p:nvSpPr>
          <p:cNvPr id="132" name="Shape 132"/>
          <p:cNvSpPr txBox="1"/>
          <p:nvPr/>
        </p:nvSpPr>
        <p:spPr>
          <a:xfrm>
            <a:off x="6922800" y="2311725"/>
            <a:ext cx="1764000" cy="661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r" rtl="1">
              <a:spcBef>
                <a:spcPts val="0"/>
              </a:spcBef>
              <a:buNone/>
            </a:pPr>
            <a:r>
              <a:rPr lang="en-US" b="1" dirty="0" err="1">
                <a:solidFill>
                  <a:srgbClr val="E01A26"/>
                </a:solidFill>
              </a:rPr>
              <a:t>שלב</a:t>
            </a:r>
            <a:r>
              <a:rPr lang="en-US" b="1" dirty="0">
                <a:solidFill>
                  <a:srgbClr val="E01A26"/>
                </a:solidFill>
              </a:rPr>
              <a:t> </a:t>
            </a:r>
            <a:r>
              <a:rPr lang="en-US" b="1" dirty="0" err="1">
                <a:solidFill>
                  <a:srgbClr val="E01A26"/>
                </a:solidFill>
              </a:rPr>
              <a:t>ראשון</a:t>
            </a:r>
            <a:r>
              <a:rPr lang="en-US" b="1" dirty="0">
                <a:solidFill>
                  <a:srgbClr val="E01A26"/>
                </a:solidFill>
              </a:rPr>
              <a:t>:</a:t>
            </a:r>
          </a:p>
          <a:p>
            <a:pPr lvl="0" algn="r" rtl="1">
              <a:spcBef>
                <a:spcPts val="0"/>
              </a:spcBef>
              <a:buNone/>
            </a:pPr>
            <a:r>
              <a:rPr lang="en-US" dirty="0" err="1"/>
              <a:t>כניסה</a:t>
            </a:r>
            <a:r>
              <a:rPr lang="en-US" dirty="0"/>
              <a:t> </a:t>
            </a:r>
            <a:r>
              <a:rPr lang="en-US" dirty="0" err="1"/>
              <a:t>לאתר</a:t>
            </a:r>
            <a:r>
              <a:rPr lang="en-US" dirty="0"/>
              <a:t> </a:t>
            </a:r>
            <a:r>
              <a:rPr lang="en-US" dirty="0" err="1"/>
              <a:t>הרשמי</a:t>
            </a:r>
            <a:r>
              <a:rPr lang="en-US" dirty="0"/>
              <a:t> </a:t>
            </a:r>
            <a:r>
              <a:rPr lang="en-US" dirty="0" err="1"/>
              <a:t>של</a:t>
            </a:r>
            <a:r>
              <a:rPr lang="en-US" dirty="0"/>
              <a:t> </a:t>
            </a:r>
            <a:r>
              <a:rPr lang="en-US" dirty="0" err="1"/>
              <a:t>jQuery</a:t>
            </a:r>
            <a:endParaRPr lang="en-US" dirty="0"/>
          </a:p>
        </p:txBody>
      </p:sp>
      <p:sp>
        <p:nvSpPr>
          <p:cNvPr id="133" name="Shape 133"/>
          <p:cNvSpPr txBox="1"/>
          <p:nvPr/>
        </p:nvSpPr>
        <p:spPr>
          <a:xfrm>
            <a:off x="6922800" y="4194550"/>
            <a:ext cx="1764000" cy="661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r" rtl="1">
              <a:spcBef>
                <a:spcPts val="0"/>
              </a:spcBef>
              <a:buNone/>
            </a:pPr>
            <a:r>
              <a:rPr lang="en-US" b="1" dirty="0" err="1">
                <a:solidFill>
                  <a:srgbClr val="E01A26"/>
                </a:solidFill>
              </a:rPr>
              <a:t>שלב</a:t>
            </a:r>
            <a:r>
              <a:rPr lang="en-US" b="1" dirty="0">
                <a:solidFill>
                  <a:srgbClr val="E01A26"/>
                </a:solidFill>
              </a:rPr>
              <a:t> </a:t>
            </a:r>
            <a:r>
              <a:rPr lang="en-US" b="1" dirty="0" err="1">
                <a:solidFill>
                  <a:srgbClr val="E01A26"/>
                </a:solidFill>
              </a:rPr>
              <a:t>שני</a:t>
            </a:r>
            <a:r>
              <a:rPr lang="en-US" b="1" dirty="0">
                <a:solidFill>
                  <a:srgbClr val="E01A26"/>
                </a:solidFill>
              </a:rPr>
              <a:t>:</a:t>
            </a:r>
          </a:p>
          <a:p>
            <a:pPr lvl="0" algn="r" rtl="1">
              <a:spcBef>
                <a:spcPts val="0"/>
              </a:spcBef>
              <a:buNone/>
            </a:pPr>
            <a:r>
              <a:rPr lang="en-US" dirty="0" err="1"/>
              <a:t>הורדת</a:t>
            </a:r>
            <a:r>
              <a:rPr lang="en-US" dirty="0"/>
              <a:t> </a:t>
            </a:r>
            <a:r>
              <a:rPr lang="en-US" dirty="0" err="1"/>
              <a:t>קובץ</a:t>
            </a:r>
            <a:r>
              <a:rPr lang="en-US" dirty="0"/>
              <a:t> </a:t>
            </a:r>
            <a:r>
              <a:rPr lang="en-US" dirty="0" err="1"/>
              <a:t>הקוד</a:t>
            </a:r>
            <a:r>
              <a:rPr lang="en-US" dirty="0"/>
              <a:t> </a:t>
            </a:r>
          </a:p>
          <a:p>
            <a:pPr lvl="0" algn="r" rtl="1">
              <a:spcBef>
                <a:spcPts val="0"/>
              </a:spcBef>
              <a:buNone/>
            </a:pPr>
            <a:r>
              <a:rPr lang="en-US" dirty="0" err="1"/>
              <a:t>של</a:t>
            </a:r>
            <a:r>
              <a:rPr lang="en-US" dirty="0"/>
              <a:t> </a:t>
            </a:r>
            <a:r>
              <a:rPr lang="en-US" dirty="0" err="1"/>
              <a:t>jQuery</a:t>
            </a:r>
            <a:endParaRPr lang="en-US" dirty="0"/>
          </a:p>
        </p:txBody>
      </p:sp>
      <p:sp>
        <p:nvSpPr>
          <p:cNvPr id="134" name="Shape 134"/>
          <p:cNvSpPr txBox="1"/>
          <p:nvPr/>
        </p:nvSpPr>
        <p:spPr>
          <a:xfrm>
            <a:off x="445625" y="3039300"/>
            <a:ext cx="3341700" cy="779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r" rtl="1">
              <a:spcBef>
                <a:spcPts val="0"/>
              </a:spcBef>
              <a:buNone/>
            </a:pPr>
            <a:r>
              <a:rPr lang="en-US" b="1" dirty="0" err="1">
                <a:solidFill>
                  <a:srgbClr val="E01A26"/>
                </a:solidFill>
              </a:rPr>
              <a:t>שלב</a:t>
            </a:r>
            <a:r>
              <a:rPr lang="en-US" b="1" dirty="0">
                <a:solidFill>
                  <a:srgbClr val="E01A26"/>
                </a:solidFill>
              </a:rPr>
              <a:t> </a:t>
            </a:r>
            <a:r>
              <a:rPr lang="en-US" b="1" dirty="0" err="1">
                <a:solidFill>
                  <a:srgbClr val="E01A26"/>
                </a:solidFill>
              </a:rPr>
              <a:t>שלישי</a:t>
            </a:r>
            <a:r>
              <a:rPr lang="en-US" b="1" dirty="0">
                <a:solidFill>
                  <a:srgbClr val="E01A26"/>
                </a:solidFill>
              </a:rPr>
              <a:t>:</a:t>
            </a:r>
          </a:p>
          <a:p>
            <a:pPr lvl="0" algn="r" rtl="1">
              <a:spcBef>
                <a:spcPts val="0"/>
              </a:spcBef>
              <a:buNone/>
            </a:pPr>
            <a:r>
              <a:rPr lang="en-US" dirty="0" err="1"/>
              <a:t>העתקת</a:t>
            </a:r>
            <a:r>
              <a:rPr lang="en-US" dirty="0"/>
              <a:t> </a:t>
            </a:r>
            <a:r>
              <a:rPr lang="en-US" dirty="0" err="1"/>
              <a:t>הקובץ</a:t>
            </a:r>
            <a:r>
              <a:rPr lang="en-US" dirty="0"/>
              <a:t> </a:t>
            </a:r>
            <a:r>
              <a:rPr lang="en-US" dirty="0" err="1"/>
              <a:t>שהורדנו</a:t>
            </a:r>
            <a:r>
              <a:rPr lang="en-US" dirty="0"/>
              <a:t> </a:t>
            </a:r>
            <a:r>
              <a:rPr lang="en-US" dirty="0" err="1"/>
              <a:t>אל</a:t>
            </a:r>
            <a:r>
              <a:rPr lang="en-US" dirty="0"/>
              <a:t> </a:t>
            </a:r>
            <a:r>
              <a:rPr lang="en-US" dirty="0" err="1"/>
              <a:t>תיקיית</a:t>
            </a:r>
            <a:r>
              <a:rPr lang="en-US" dirty="0"/>
              <a:t> </a:t>
            </a:r>
            <a:r>
              <a:rPr lang="en-US" dirty="0" err="1"/>
              <a:t>האתר</a:t>
            </a:r>
            <a:r>
              <a:rPr lang="en-US" dirty="0"/>
              <a:t> </a:t>
            </a:r>
            <a:r>
              <a:rPr lang="en-US" dirty="0" err="1"/>
              <a:t>שאנו</a:t>
            </a:r>
            <a:r>
              <a:rPr lang="en-US" dirty="0"/>
              <a:t> </a:t>
            </a:r>
            <a:r>
              <a:rPr lang="en-US" dirty="0" err="1"/>
              <a:t>בונים</a:t>
            </a:r>
            <a:r>
              <a:rPr lang="en-US" dirty="0"/>
              <a:t>, </a:t>
            </a:r>
            <a:r>
              <a:rPr lang="en-US" dirty="0" err="1"/>
              <a:t>והכללתו</a:t>
            </a:r>
            <a:r>
              <a:rPr lang="en-US" dirty="0"/>
              <a:t> </a:t>
            </a:r>
            <a:r>
              <a:rPr lang="en-US" dirty="0" err="1"/>
              <a:t>בחלק</a:t>
            </a:r>
            <a:r>
              <a:rPr lang="en-US" dirty="0"/>
              <a:t> </a:t>
            </a:r>
            <a:r>
              <a:rPr lang="en-US" dirty="0" smtClean="0"/>
              <a:t>ה</a:t>
            </a:r>
            <a:r>
              <a:rPr lang="he-IL" dirty="0" smtClean="0"/>
              <a:t> </a:t>
            </a:r>
            <a:r>
              <a:rPr lang="en-US" dirty="0" smtClean="0"/>
              <a:t>-</a:t>
            </a:r>
            <a:r>
              <a:rPr lang="he-IL" dirty="0" smtClean="0"/>
              <a:t> </a:t>
            </a:r>
            <a:r>
              <a:rPr lang="en-US" dirty="0" smtClean="0"/>
              <a:t>head </a:t>
            </a:r>
            <a:endParaRPr lang="en-US" dirty="0"/>
          </a:p>
        </p:txBody>
      </p:sp>
    </p:spTree>
  </p:cSld>
  <p:clrMapOvr>
    <a:masterClrMapping/>
  </p:clrMapOvr>
  <p:transition>
    <p:fade/>
  </p:transition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Shape 780"/>
          <p:cNvSpPr txBox="1">
            <a:spLocks noGrp="1"/>
          </p:cNvSpPr>
          <p:nvPr>
            <p:ph type="title"/>
          </p:nvPr>
        </p:nvSpPr>
        <p:spPr>
          <a:xfrm>
            <a:off x="722312" y="4406900"/>
            <a:ext cx="7772400" cy="1362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dirty="0"/>
              <a:t>jQuery Plugins</a:t>
            </a:r>
            <a:r>
              <a:rPr lang="en-US" sz="3500" b="1" i="0" u="none" strike="noStrike" cap="none" dirty="0">
                <a:solidFill>
                  <a:srgbClr val="E01A26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en-US" sz="3500" b="1" i="0" u="none" strike="noStrike" cap="none" dirty="0">
                <a:solidFill>
                  <a:srgbClr val="E01A26"/>
                </a:solidFill>
                <a:latin typeface="Arial"/>
                <a:ea typeface="Arial"/>
                <a:cs typeface="Arial"/>
                <a:sym typeface="Arial"/>
              </a:rPr>
            </a:br>
            <a:endParaRPr lang="en-US" sz="3500" b="1" i="0" u="none" strike="noStrike" cap="none" dirty="0">
              <a:solidFill>
                <a:srgbClr val="E01A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1" name="Shape 781"/>
          <p:cNvSpPr txBox="1">
            <a:spLocks noGrp="1"/>
          </p:cNvSpPr>
          <p:nvPr>
            <p:ph type="body" idx="1"/>
          </p:nvPr>
        </p:nvSpPr>
        <p:spPr>
          <a:xfrm>
            <a:off x="722312" y="2906713"/>
            <a:ext cx="7772400" cy="1500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פרק </a:t>
            </a:r>
            <a:r>
              <a:rPr lang="en-US"/>
              <a:t>שביעי</a:t>
            </a:r>
          </a:p>
        </p:txBody>
      </p:sp>
    </p:spTree>
  </p:cSld>
  <p:clrMapOvr>
    <a:masterClrMapping/>
  </p:clrMapOvr>
  <p:transition>
    <p:fade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Shape 786"/>
          <p:cNvSpPr txBox="1">
            <a:spLocks noGrp="1"/>
          </p:cNvSpPr>
          <p:nvPr>
            <p:ph type="ctrTitle"/>
          </p:nvPr>
        </p:nvSpPr>
        <p:spPr>
          <a:xfrm>
            <a:off x="755575" y="1244167"/>
            <a:ext cx="7772400" cy="1470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1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400" b="1" i="0" u="none" strike="noStrike" cap="none">
                <a:solidFill>
                  <a:srgbClr val="E01A26"/>
                </a:solidFill>
                <a:latin typeface="Arial"/>
                <a:ea typeface="Arial"/>
                <a:cs typeface="Arial"/>
                <a:sym typeface="Arial"/>
              </a:rPr>
              <a:t>סקירה כללית </a:t>
            </a:r>
            <a:r>
              <a:rPr lang="en-US"/>
              <a:t>לפרק</a:t>
            </a:r>
          </a:p>
        </p:txBody>
      </p:sp>
      <p:sp>
        <p:nvSpPr>
          <p:cNvPr id="787" name="Shape 787"/>
          <p:cNvSpPr txBox="1">
            <a:spLocks noGrp="1"/>
          </p:cNvSpPr>
          <p:nvPr>
            <p:ph type="subTitle" idx="1"/>
          </p:nvPr>
        </p:nvSpPr>
        <p:spPr>
          <a:xfrm>
            <a:off x="2267743" y="2492896"/>
            <a:ext cx="6400800" cy="2664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342900" lvl="0" indent="-342900" algn="r" rtl="1">
              <a:lnSpc>
                <a:spcPct val="200000"/>
              </a:lnSpc>
              <a:spcBef>
                <a:spcPts val="0"/>
              </a:spcBef>
              <a:buClr>
                <a:srgbClr val="E01A26"/>
              </a:buClr>
              <a:buSzPct val="100000"/>
              <a:buFont typeface="Noto Sans Symbols"/>
              <a:buChar char="➢"/>
            </a:pPr>
            <a:r>
              <a:rPr lang="en-US" dirty="0" err="1" smtClean="0"/>
              <a:t>מטרת</a:t>
            </a:r>
            <a:r>
              <a:rPr lang="en-US" dirty="0" smtClean="0"/>
              <a:t> </a:t>
            </a:r>
            <a:r>
              <a:rPr lang="en-US" dirty="0"/>
              <a:t>jQuery-</a:t>
            </a:r>
            <a:r>
              <a:rPr lang="en-US" dirty="0" err="1"/>
              <a:t>ui</a:t>
            </a:r>
            <a:endParaRPr lang="en-US" dirty="0"/>
          </a:p>
          <a:p>
            <a:pPr marL="342900" lvl="0" indent="-342900" algn="r" rtl="1">
              <a:lnSpc>
                <a:spcPct val="200000"/>
              </a:lnSpc>
              <a:spcBef>
                <a:spcPts val="0"/>
              </a:spcBef>
              <a:buClr>
                <a:srgbClr val="E01A26"/>
              </a:buClr>
              <a:buSzPct val="100000"/>
              <a:buFont typeface="Noto Sans Symbols"/>
              <a:buChar char="➢"/>
            </a:pPr>
            <a:r>
              <a:rPr lang="en-US" dirty="0" err="1"/>
              <a:t>שימוש</a:t>
            </a:r>
            <a:r>
              <a:rPr lang="en-US" dirty="0"/>
              <a:t> </a:t>
            </a:r>
            <a:r>
              <a:rPr lang="en-US" dirty="0" err="1"/>
              <a:t>בספריית</a:t>
            </a:r>
            <a:r>
              <a:rPr lang="en-US" dirty="0"/>
              <a:t> </a:t>
            </a:r>
            <a:r>
              <a:rPr lang="en-US" dirty="0" err="1"/>
              <a:t>jQuery-ui</a:t>
            </a:r>
            <a:endParaRPr lang="en-US" dirty="0"/>
          </a:p>
          <a:p>
            <a:pPr marL="342900" marR="0" lvl="0" indent="-342900" algn="r" rtl="1">
              <a:lnSpc>
                <a:spcPct val="200000"/>
              </a:lnSpc>
              <a:spcBef>
                <a:spcPts val="500"/>
              </a:spcBef>
              <a:spcAft>
                <a:spcPts val="0"/>
              </a:spcAft>
              <a:buClr>
                <a:srgbClr val="E01A26"/>
              </a:buClr>
              <a:buSzPct val="100000"/>
              <a:buFont typeface="Noto Sans Symbols"/>
              <a:buChar char="➢"/>
            </a:pPr>
            <a:r>
              <a:rPr lang="en-US" dirty="0" err="1"/>
              <a:t>שינוי</a:t>
            </a:r>
            <a:r>
              <a:rPr lang="en-US" dirty="0"/>
              <a:t> </a:t>
            </a:r>
            <a:r>
              <a:rPr lang="en-US" dirty="0" err="1"/>
              <a:t>הגדרות</a:t>
            </a:r>
            <a:r>
              <a:rPr lang="en-US" dirty="0"/>
              <a:t> </a:t>
            </a:r>
            <a:r>
              <a:rPr lang="en-US" dirty="0" err="1"/>
              <a:t>דיפולטיביות</a:t>
            </a:r>
            <a:r>
              <a:rPr lang="en-US" dirty="0"/>
              <a:t> </a:t>
            </a:r>
            <a:r>
              <a:rPr lang="en-US" dirty="0" smtClean="0"/>
              <a:t>ב </a:t>
            </a:r>
            <a:r>
              <a:rPr lang="en-US" dirty="0" err="1"/>
              <a:t>jQuery-ui</a:t>
            </a:r>
            <a:r>
              <a:rPr lang="en-US" dirty="0"/>
              <a:t> </a:t>
            </a:r>
          </a:p>
          <a:p>
            <a:pPr marR="0" lvl="0" algn="r" rtl="1">
              <a:lnSpc>
                <a:spcPct val="20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dirty="0"/>
          </a:p>
          <a:p>
            <a:pPr marR="0" lvl="0" algn="r" rtl="1">
              <a:lnSpc>
                <a:spcPct val="20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dirty="0"/>
          </a:p>
          <a:p>
            <a:pPr marL="0" marR="0" lvl="0" indent="0" algn="r" rtl="1">
              <a:lnSpc>
                <a:spcPct val="200000"/>
              </a:lnSpc>
              <a:spcBef>
                <a:spcPts val="500"/>
              </a:spcBef>
              <a:spcAft>
                <a:spcPts val="0"/>
              </a:spcAft>
              <a:buClr>
                <a:srgbClr val="E01A26"/>
              </a:buClr>
              <a:buSzPct val="25000"/>
              <a:buFont typeface="Arial"/>
              <a:buNone/>
            </a:pPr>
            <a:endParaRPr sz="25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>
    <p:fade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2" name="Shape 7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6400" y="2362200"/>
            <a:ext cx="5537099" cy="2509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93" name="Shape 793"/>
          <p:cNvSpPr txBox="1">
            <a:spLocks noGrp="1"/>
          </p:cNvSpPr>
          <p:nvPr>
            <p:ph type="title" idx="4294967295"/>
          </p:nvPr>
        </p:nvSpPr>
        <p:spPr>
          <a:xfrm>
            <a:off x="2748000" y="88637"/>
            <a:ext cx="6048300" cy="779399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algn="l">
              <a:buSzPct val="25000"/>
            </a:pPr>
            <a:r>
              <a:rPr lang="en-US"/>
              <a:t>מטרת jQuery-ui</a:t>
            </a:r>
          </a:p>
        </p:txBody>
      </p:sp>
    </p:spTree>
  </p:cSld>
  <p:clrMapOvr>
    <a:masterClrMapping/>
  </p:clrMapOvr>
  <p:transition>
    <p:fade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8" name="Shape 7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5224" y="2314800"/>
            <a:ext cx="7929475" cy="918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99" name="Shape 7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3887" y="3926701"/>
            <a:ext cx="7426449" cy="970549"/>
          </a:xfrm>
          <a:prstGeom prst="rect">
            <a:avLst/>
          </a:prstGeom>
          <a:noFill/>
          <a:ln>
            <a:noFill/>
          </a:ln>
        </p:spPr>
      </p:pic>
      <p:sp>
        <p:nvSpPr>
          <p:cNvPr id="800" name="Shape 800"/>
          <p:cNvSpPr txBox="1">
            <a:spLocks noGrp="1"/>
          </p:cNvSpPr>
          <p:nvPr>
            <p:ph type="title" idx="4294967295"/>
          </p:nvPr>
        </p:nvSpPr>
        <p:spPr>
          <a:xfrm>
            <a:off x="2219325" y="128600"/>
            <a:ext cx="6816600" cy="779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algn="r">
              <a:buSzPct val="25000"/>
            </a:pPr>
            <a:r>
              <a:rPr lang="en-US" dirty="0" err="1"/>
              <a:t>הכללת</a:t>
            </a:r>
            <a:r>
              <a:rPr lang="en-US" dirty="0"/>
              <a:t> </a:t>
            </a:r>
            <a:r>
              <a:rPr lang="en-US" dirty="0" err="1"/>
              <a:t>ספריית</a:t>
            </a:r>
            <a:r>
              <a:rPr lang="en-US" dirty="0"/>
              <a:t> </a:t>
            </a:r>
            <a:r>
              <a:rPr lang="en-US" dirty="0" err="1"/>
              <a:t>jQuery-ui</a:t>
            </a:r>
            <a:endParaRPr lang="en-US" dirty="0"/>
          </a:p>
        </p:txBody>
      </p:sp>
      <p:sp>
        <p:nvSpPr>
          <p:cNvPr id="801" name="Shape 801"/>
          <p:cNvSpPr txBox="1">
            <a:spLocks noGrp="1"/>
          </p:cNvSpPr>
          <p:nvPr>
            <p:ph type="body" idx="4294967295"/>
          </p:nvPr>
        </p:nvSpPr>
        <p:spPr>
          <a:xfrm>
            <a:off x="533400" y="1331912"/>
            <a:ext cx="8229600" cy="4897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just" rt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22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הכללת</a:t>
            </a:r>
            <a:r>
              <a:rPr lang="en-US" sz="2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2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ספריית</a:t>
            </a:r>
            <a:r>
              <a:rPr lang="en-US" sz="2200" dirty="0"/>
              <a:t> </a:t>
            </a:r>
            <a:r>
              <a:rPr lang="en-US" sz="22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jQuer</a:t>
            </a:r>
            <a:r>
              <a:rPr lang="en-US" sz="2200" dirty="0" err="1"/>
              <a:t>y-ui</a:t>
            </a:r>
            <a:r>
              <a:rPr lang="en-US" sz="2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2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באתר</a:t>
            </a:r>
            <a:r>
              <a:rPr lang="en-US" sz="2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2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באמצעות</a:t>
            </a:r>
            <a:r>
              <a:rPr lang="en-US" sz="2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200" b="0" i="0" u="none" strike="noStrike" cap="none" dirty="0" err="1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cdn</a:t>
            </a:r>
            <a:r>
              <a:rPr lang="he-IL" sz="22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lang="en-US" sz="2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just" rtl="1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endParaRPr sz="2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1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endParaRPr sz="2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2" name="Shape 802"/>
          <p:cNvSpPr/>
          <p:nvPr/>
        </p:nvSpPr>
        <p:spPr>
          <a:xfrm>
            <a:off x="782715" y="201930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5200" rIns="91425" bIns="952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Quattrocento Sans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Google CDN: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3" name="Shape 803"/>
          <p:cNvSpPr/>
          <p:nvPr/>
        </p:nvSpPr>
        <p:spPr>
          <a:xfrm>
            <a:off x="1113160" y="3392487"/>
            <a:ext cx="1739700" cy="746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5200" rIns="91425" bIns="952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8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Microsoft </a:t>
            </a:r>
            <a:r>
              <a:rPr lang="en-US"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CDN: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>
    <p:fade/>
  </p:transition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Shape 808"/>
          <p:cNvSpPr txBox="1">
            <a:spLocks noGrp="1"/>
          </p:cNvSpPr>
          <p:nvPr>
            <p:ph type="subTitle" idx="1"/>
          </p:nvPr>
        </p:nvSpPr>
        <p:spPr>
          <a:xfrm>
            <a:off x="2267743" y="2492896"/>
            <a:ext cx="6400800" cy="2664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R="0" lvl="0" algn="r" rtl="1">
              <a:spcBef>
                <a:spcPts val="500"/>
              </a:spcBef>
              <a:spcAft>
                <a:spcPts val="0"/>
              </a:spcAft>
              <a:buNone/>
            </a:pPr>
            <a:endParaRPr/>
          </a:p>
          <a:p>
            <a:pPr marR="0" lvl="0" algn="r" rtl="1">
              <a:spcBef>
                <a:spcPts val="500"/>
              </a:spcBef>
              <a:spcAft>
                <a:spcPts val="0"/>
              </a:spcAft>
              <a:buNone/>
            </a:pPr>
            <a:endParaRPr/>
          </a:p>
          <a:p>
            <a:pPr marL="0" marR="0" lvl="0" indent="0" algn="r" rtl="1">
              <a:spcBef>
                <a:spcPts val="500"/>
              </a:spcBef>
              <a:spcAft>
                <a:spcPts val="0"/>
              </a:spcAft>
              <a:buClr>
                <a:srgbClr val="E01A26"/>
              </a:buClr>
              <a:buSzPct val="25000"/>
              <a:buFont typeface="Arial"/>
              <a:buNone/>
            </a:pPr>
            <a:endParaRPr sz="25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09" name="Shape 809"/>
          <p:cNvPicPr preferRelativeResize="0"/>
          <p:nvPr/>
        </p:nvPicPr>
        <p:blipFill rotWithShape="1">
          <a:blip r:embed="rId3">
            <a:alphaModFix/>
          </a:blip>
          <a:srcRect l="4814" t="8632" r="4177" b="7551"/>
          <a:stretch/>
        </p:blipFill>
        <p:spPr>
          <a:xfrm>
            <a:off x="5361849" y="3598400"/>
            <a:ext cx="3181349" cy="2219324"/>
          </a:xfrm>
          <a:prstGeom prst="rect">
            <a:avLst/>
          </a:prstGeom>
          <a:noFill/>
          <a:ln>
            <a:noFill/>
          </a:ln>
        </p:spPr>
      </p:pic>
      <p:sp>
        <p:nvSpPr>
          <p:cNvPr id="810" name="Shape 810"/>
          <p:cNvSpPr txBox="1"/>
          <p:nvPr/>
        </p:nvSpPr>
        <p:spPr>
          <a:xfrm>
            <a:off x="7020750" y="2743049"/>
            <a:ext cx="1837800" cy="387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u="sng">
                <a:solidFill>
                  <a:schemeClr val="hlink"/>
                </a:solidFill>
                <a:hlinkClick r:id="rId4"/>
              </a:rPr>
              <a:t>http://jqueryui.com/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  <p:pic>
        <p:nvPicPr>
          <p:cNvPr id="811" name="Shape 811"/>
          <p:cNvPicPr preferRelativeResize="0"/>
          <p:nvPr/>
        </p:nvPicPr>
        <p:blipFill rotWithShape="1">
          <a:blip r:embed="rId5">
            <a:alphaModFix/>
          </a:blip>
          <a:srcRect r="29483"/>
          <a:stretch/>
        </p:blipFill>
        <p:spPr>
          <a:xfrm>
            <a:off x="829475" y="3507212"/>
            <a:ext cx="3052824" cy="2579875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812" name="Shape 812"/>
          <p:cNvSpPr txBox="1">
            <a:spLocks noGrp="1"/>
          </p:cNvSpPr>
          <p:nvPr>
            <p:ph type="title" idx="4294967295"/>
          </p:nvPr>
        </p:nvSpPr>
        <p:spPr>
          <a:xfrm>
            <a:off x="2241525" y="-10600"/>
            <a:ext cx="6816600" cy="779399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algn="r">
              <a:buSzPct val="25000"/>
            </a:pPr>
            <a:r>
              <a:rPr lang="en-US" dirty="0" err="1"/>
              <a:t>הכללת</a:t>
            </a:r>
            <a:r>
              <a:rPr lang="en-US" dirty="0"/>
              <a:t> </a:t>
            </a:r>
            <a:r>
              <a:rPr lang="en-US" dirty="0" err="1"/>
              <a:t>ספרייתjQuery-ui</a:t>
            </a:r>
            <a:r>
              <a:rPr lang="en-US" dirty="0"/>
              <a:t>  </a:t>
            </a:r>
          </a:p>
        </p:txBody>
      </p:sp>
      <p:sp>
        <p:nvSpPr>
          <p:cNvPr id="813" name="Shape 813"/>
          <p:cNvSpPr txBox="1">
            <a:spLocks noGrp="1"/>
          </p:cNvSpPr>
          <p:nvPr>
            <p:ph type="body" idx="4294967295"/>
          </p:nvPr>
        </p:nvSpPr>
        <p:spPr>
          <a:xfrm>
            <a:off x="533400" y="1371600"/>
            <a:ext cx="8229600" cy="4897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just" rt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22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הכללת</a:t>
            </a:r>
            <a:r>
              <a:rPr lang="en-US" sz="2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200" b="0" i="0" u="none" strike="noStrike" cap="none" dirty="0" err="1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ספרייתjQuer</a:t>
            </a:r>
            <a:r>
              <a:rPr lang="en-US" sz="2200" dirty="0" err="1" smtClean="0"/>
              <a:t>y-ui</a:t>
            </a:r>
            <a:r>
              <a:rPr lang="en-US" sz="22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he-IL" sz="22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ב</a:t>
            </a:r>
            <a:r>
              <a:rPr lang="en-US" sz="2200" b="0" i="0" u="none" strike="noStrike" cap="none" dirty="0" err="1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אתר</a:t>
            </a:r>
            <a:r>
              <a:rPr lang="en-US" sz="22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2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באמצעות</a:t>
            </a:r>
            <a:r>
              <a:rPr lang="en-US" sz="2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הורדה </a:t>
            </a:r>
            <a:r>
              <a:rPr lang="en-US" dirty="0" err="1"/>
              <a:t>ושימוש</a:t>
            </a:r>
            <a:r>
              <a:rPr lang="en-US" dirty="0"/>
              <a:t> </a:t>
            </a:r>
            <a:r>
              <a:rPr lang="en-US" dirty="0" err="1"/>
              <a:t>כספריה</a:t>
            </a:r>
            <a:r>
              <a:rPr lang="en-US" dirty="0"/>
              <a:t> </a:t>
            </a:r>
            <a:r>
              <a:rPr lang="en-US" dirty="0" err="1"/>
              <a:t>מקומית</a:t>
            </a:r>
            <a:r>
              <a:rPr lang="en-US" sz="2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</a:p>
          <a:p>
            <a:pPr marL="342900" marR="0" lvl="0" indent="-342900" algn="just" rtl="1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endParaRPr sz="2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1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endParaRPr sz="2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1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endParaRPr sz="2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1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endParaRPr sz="2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1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endParaRPr sz="2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1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endParaRPr sz="2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1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endParaRPr sz="105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1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endParaRPr sz="105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1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endParaRPr sz="1050" dirty="0"/>
          </a:p>
          <a:p>
            <a:pPr marL="0" marR="0" lvl="0" indent="0" algn="just" rtl="1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endParaRPr sz="800" dirty="0"/>
          </a:p>
        </p:txBody>
      </p:sp>
      <p:sp>
        <p:nvSpPr>
          <p:cNvPr id="814" name="Shape 814"/>
          <p:cNvSpPr/>
          <p:nvPr/>
        </p:nvSpPr>
        <p:spPr>
          <a:xfrm>
            <a:off x="179512" y="2400300"/>
            <a:ext cx="9144000" cy="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Shape 815"/>
          <p:cNvSpPr txBox="1"/>
          <p:nvPr/>
        </p:nvSpPr>
        <p:spPr>
          <a:xfrm>
            <a:off x="6922800" y="2286000"/>
            <a:ext cx="1764000" cy="661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r" rtl="1">
              <a:spcBef>
                <a:spcPts val="0"/>
              </a:spcBef>
              <a:buNone/>
            </a:pPr>
            <a:r>
              <a:rPr lang="en-US" b="1" dirty="0" err="1">
                <a:solidFill>
                  <a:srgbClr val="E01A26"/>
                </a:solidFill>
              </a:rPr>
              <a:t>שלב</a:t>
            </a:r>
            <a:r>
              <a:rPr lang="en-US" b="1" dirty="0">
                <a:solidFill>
                  <a:srgbClr val="E01A26"/>
                </a:solidFill>
              </a:rPr>
              <a:t> </a:t>
            </a:r>
            <a:r>
              <a:rPr lang="en-US" b="1" dirty="0" err="1">
                <a:solidFill>
                  <a:srgbClr val="E01A26"/>
                </a:solidFill>
              </a:rPr>
              <a:t>ראשון</a:t>
            </a:r>
            <a:r>
              <a:rPr lang="en-US" b="1" dirty="0">
                <a:solidFill>
                  <a:srgbClr val="E01A26"/>
                </a:solidFill>
              </a:rPr>
              <a:t>:</a:t>
            </a:r>
          </a:p>
          <a:p>
            <a:pPr lvl="0" algn="r" rtl="1">
              <a:spcBef>
                <a:spcPts val="0"/>
              </a:spcBef>
              <a:buNone/>
            </a:pPr>
            <a:r>
              <a:rPr lang="en-US" dirty="0" err="1"/>
              <a:t>כניסה</a:t>
            </a:r>
            <a:r>
              <a:rPr lang="en-US" dirty="0"/>
              <a:t> </a:t>
            </a:r>
            <a:r>
              <a:rPr lang="en-US" dirty="0" err="1"/>
              <a:t>לאתר</a:t>
            </a:r>
            <a:r>
              <a:rPr lang="en-US" dirty="0"/>
              <a:t> </a:t>
            </a:r>
            <a:r>
              <a:rPr lang="en-US" dirty="0" err="1"/>
              <a:t>הרשמי</a:t>
            </a:r>
            <a:r>
              <a:rPr lang="en-US" dirty="0"/>
              <a:t> </a:t>
            </a:r>
          </a:p>
        </p:txBody>
      </p:sp>
      <p:sp>
        <p:nvSpPr>
          <p:cNvPr id="816" name="Shape 816"/>
          <p:cNvSpPr txBox="1"/>
          <p:nvPr/>
        </p:nvSpPr>
        <p:spPr>
          <a:xfrm>
            <a:off x="6922800" y="2743200"/>
            <a:ext cx="1764000" cy="661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1">
              <a:spcBef>
                <a:spcPts val="0"/>
              </a:spcBef>
              <a:buNone/>
            </a:pPr>
            <a:endParaRPr b="1" dirty="0">
              <a:solidFill>
                <a:srgbClr val="E01A26"/>
              </a:solidFill>
            </a:endParaRPr>
          </a:p>
          <a:p>
            <a:pPr lvl="0" algn="r" rtl="1">
              <a:spcBef>
                <a:spcPts val="0"/>
              </a:spcBef>
              <a:buNone/>
            </a:pPr>
            <a:r>
              <a:rPr lang="en-US" dirty="0" err="1"/>
              <a:t>הורדת</a:t>
            </a:r>
            <a:r>
              <a:rPr lang="en-US" dirty="0"/>
              <a:t> </a:t>
            </a:r>
            <a:r>
              <a:rPr lang="en-US" dirty="0" err="1"/>
              <a:t>תיקיית</a:t>
            </a:r>
            <a:r>
              <a:rPr lang="en-US" dirty="0"/>
              <a:t> </a:t>
            </a:r>
            <a:r>
              <a:rPr lang="en-US" dirty="0" err="1"/>
              <a:t>הקוד</a:t>
            </a:r>
            <a:r>
              <a:rPr lang="en-US" dirty="0"/>
              <a:t> </a:t>
            </a:r>
          </a:p>
          <a:p>
            <a:pPr lvl="0" rtl="1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817" name="Shape 817"/>
          <p:cNvSpPr txBox="1"/>
          <p:nvPr/>
        </p:nvSpPr>
        <p:spPr>
          <a:xfrm>
            <a:off x="598025" y="2582100"/>
            <a:ext cx="3341700" cy="779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r" rtl="1">
              <a:spcBef>
                <a:spcPts val="0"/>
              </a:spcBef>
              <a:buNone/>
            </a:pPr>
            <a:r>
              <a:rPr lang="en-US" b="1" dirty="0" err="1">
                <a:solidFill>
                  <a:srgbClr val="E01A26"/>
                </a:solidFill>
              </a:rPr>
              <a:t>שלב</a:t>
            </a:r>
            <a:r>
              <a:rPr lang="en-US" b="1" dirty="0">
                <a:solidFill>
                  <a:srgbClr val="E01A26"/>
                </a:solidFill>
              </a:rPr>
              <a:t> </a:t>
            </a:r>
            <a:r>
              <a:rPr lang="en-US" b="1" dirty="0" err="1">
                <a:solidFill>
                  <a:srgbClr val="E01A26"/>
                </a:solidFill>
              </a:rPr>
              <a:t>שני</a:t>
            </a:r>
            <a:r>
              <a:rPr lang="en-US" b="1" dirty="0">
                <a:solidFill>
                  <a:srgbClr val="E01A26"/>
                </a:solidFill>
              </a:rPr>
              <a:t>:</a:t>
            </a:r>
          </a:p>
          <a:p>
            <a:pPr lvl="0" algn="r" rtl="1">
              <a:spcBef>
                <a:spcPts val="0"/>
              </a:spcBef>
              <a:buNone/>
            </a:pPr>
            <a:r>
              <a:rPr lang="en-US" dirty="0" err="1"/>
              <a:t>העתקת</a:t>
            </a:r>
            <a:r>
              <a:rPr lang="en-US" dirty="0"/>
              <a:t> </a:t>
            </a:r>
            <a:r>
              <a:rPr lang="en-US" dirty="0" err="1"/>
              <a:t>הקבצים</a:t>
            </a:r>
            <a:r>
              <a:rPr lang="en-US" dirty="0"/>
              <a:t> </a:t>
            </a:r>
            <a:r>
              <a:rPr lang="en-US" dirty="0" err="1"/>
              <a:t>הנחוצים</a:t>
            </a:r>
            <a:r>
              <a:rPr lang="en-US" dirty="0"/>
              <a:t> </a:t>
            </a:r>
            <a:r>
              <a:rPr lang="en-US" dirty="0" err="1"/>
              <a:t>שהורדנו</a:t>
            </a:r>
            <a:r>
              <a:rPr lang="en-US" dirty="0"/>
              <a:t>, </a:t>
            </a:r>
            <a:r>
              <a:rPr lang="en-US" dirty="0" err="1"/>
              <a:t>אל</a:t>
            </a:r>
            <a:r>
              <a:rPr lang="en-US" dirty="0"/>
              <a:t> </a:t>
            </a:r>
            <a:r>
              <a:rPr lang="en-US" dirty="0" err="1"/>
              <a:t>תיקיית</a:t>
            </a:r>
            <a:r>
              <a:rPr lang="en-US" dirty="0"/>
              <a:t> </a:t>
            </a:r>
            <a:r>
              <a:rPr lang="en-US" dirty="0" err="1"/>
              <a:t>האתר</a:t>
            </a:r>
            <a:r>
              <a:rPr lang="en-US" dirty="0"/>
              <a:t> </a:t>
            </a:r>
            <a:r>
              <a:rPr lang="en-US" dirty="0" err="1"/>
              <a:t>שאנו</a:t>
            </a:r>
            <a:r>
              <a:rPr lang="en-US" dirty="0"/>
              <a:t> </a:t>
            </a:r>
            <a:r>
              <a:rPr lang="en-US" dirty="0" err="1"/>
              <a:t>בונים</a:t>
            </a:r>
            <a:r>
              <a:rPr lang="en-US" dirty="0"/>
              <a:t>, </a:t>
            </a:r>
            <a:r>
              <a:rPr lang="en-US" dirty="0" err="1"/>
              <a:t>והכללתם</a:t>
            </a:r>
            <a:r>
              <a:rPr lang="en-US" dirty="0"/>
              <a:t> </a:t>
            </a:r>
            <a:r>
              <a:rPr lang="en-US" dirty="0" err="1"/>
              <a:t>בחלק</a:t>
            </a:r>
            <a:r>
              <a:rPr lang="en-US" dirty="0"/>
              <a:t> ה-head </a:t>
            </a:r>
          </a:p>
        </p:txBody>
      </p:sp>
    </p:spTree>
  </p:cSld>
  <p:clrMapOvr>
    <a:masterClrMapping/>
  </p:clrMapOvr>
  <p:transition>
    <p:fade/>
  </p:transition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Shape 822"/>
          <p:cNvSpPr txBox="1">
            <a:spLocks noGrp="1"/>
          </p:cNvSpPr>
          <p:nvPr>
            <p:ph type="subTitle" idx="1"/>
          </p:nvPr>
        </p:nvSpPr>
        <p:spPr>
          <a:xfrm>
            <a:off x="2267743" y="2492896"/>
            <a:ext cx="6400800" cy="2664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R="0" lvl="0" algn="r" rtl="1">
              <a:spcBef>
                <a:spcPts val="500"/>
              </a:spcBef>
              <a:spcAft>
                <a:spcPts val="0"/>
              </a:spcAft>
              <a:buNone/>
            </a:pPr>
            <a:endParaRPr/>
          </a:p>
          <a:p>
            <a:pPr marR="0" lvl="0" algn="r" rtl="1">
              <a:spcBef>
                <a:spcPts val="500"/>
              </a:spcBef>
              <a:spcAft>
                <a:spcPts val="0"/>
              </a:spcAft>
              <a:buNone/>
            </a:pPr>
            <a:endParaRPr/>
          </a:p>
          <a:p>
            <a:pPr marL="0" marR="0" lvl="0" indent="0" algn="r" rtl="1">
              <a:spcBef>
                <a:spcPts val="500"/>
              </a:spcBef>
              <a:spcAft>
                <a:spcPts val="0"/>
              </a:spcAft>
              <a:buClr>
                <a:srgbClr val="E01A26"/>
              </a:buClr>
              <a:buSzPct val="25000"/>
              <a:buFont typeface="Arial"/>
              <a:buNone/>
            </a:pPr>
            <a:endParaRPr sz="25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23" name="Shape 8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000" y="1419225"/>
            <a:ext cx="5513449" cy="300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4" name="Shape 8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84451" y="1352550"/>
            <a:ext cx="3202600" cy="3505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25" name="Shape 8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9987" y="4505312"/>
            <a:ext cx="5572125" cy="1762125"/>
          </a:xfrm>
          <a:prstGeom prst="rect">
            <a:avLst/>
          </a:prstGeom>
          <a:noFill/>
          <a:ln>
            <a:noFill/>
          </a:ln>
        </p:spPr>
      </p:pic>
      <p:sp>
        <p:nvSpPr>
          <p:cNvPr id="826" name="Shape 826"/>
          <p:cNvSpPr txBox="1">
            <a:spLocks noGrp="1"/>
          </p:cNvSpPr>
          <p:nvPr>
            <p:ph type="title" idx="4294967295"/>
          </p:nvPr>
        </p:nvSpPr>
        <p:spPr>
          <a:xfrm>
            <a:off x="2219325" y="128600"/>
            <a:ext cx="6816600" cy="779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algn="r">
              <a:buSzPct val="25000"/>
            </a:pPr>
            <a:r>
              <a:rPr lang="en-US"/>
              <a:t>דוגמאות לפקדי jQuery-ui</a:t>
            </a:r>
          </a:p>
        </p:txBody>
      </p:sp>
    </p:spTree>
  </p:cSld>
  <p:clrMapOvr>
    <a:masterClrMapping/>
  </p:clrMapOvr>
  <p:transition>
    <p:fade/>
  </p:transition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1" name="Shape 8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20399" y="1266825"/>
            <a:ext cx="5439200" cy="3762374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832" name="Shape 8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9075" y="3086100"/>
            <a:ext cx="4924425" cy="3324225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833" name="Shape 833"/>
          <p:cNvSpPr/>
          <p:nvPr/>
        </p:nvSpPr>
        <p:spPr>
          <a:xfrm>
            <a:off x="264325" y="1846925"/>
            <a:ext cx="1477800" cy="1001700"/>
          </a:xfrm>
          <a:prstGeom prst="wedgeRectCallout">
            <a:avLst>
              <a:gd name="adj1" fmla="val -21155"/>
              <a:gd name="adj2" fmla="val 68167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34" name="Shape 834"/>
          <p:cNvSpPr txBox="1"/>
          <p:nvPr/>
        </p:nvSpPr>
        <p:spPr>
          <a:xfrm>
            <a:off x="304150" y="1846924"/>
            <a:ext cx="1390800" cy="840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 rtl="1">
              <a:spcBef>
                <a:spcPts val="0"/>
              </a:spcBef>
              <a:buNone/>
            </a:pPr>
            <a:r>
              <a:rPr lang="en-US" sz="1000">
                <a:solidFill>
                  <a:srgbClr val="FFFFFF"/>
                </a:solidFill>
              </a:rPr>
              <a:t>עבור כל פקד של ספריית jQuery-ui יש דוגמאות לשימוש בסיסי בפקד, וכן דוגמא של הפקד כפי שיוצג לclient</a:t>
            </a:r>
          </a:p>
        </p:txBody>
      </p:sp>
      <p:sp>
        <p:nvSpPr>
          <p:cNvPr id="835" name="Shape 835"/>
          <p:cNvSpPr txBox="1">
            <a:spLocks noGrp="1"/>
          </p:cNvSpPr>
          <p:nvPr>
            <p:ph type="title" idx="4294967295"/>
          </p:nvPr>
        </p:nvSpPr>
        <p:spPr>
          <a:xfrm>
            <a:off x="2219325" y="128600"/>
            <a:ext cx="6816600" cy="779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algn="r">
              <a:buSzPct val="25000"/>
            </a:pPr>
            <a:r>
              <a:rPr lang="en-US"/>
              <a:t>דוגמאות לפקדי jQuery-ui</a:t>
            </a:r>
          </a:p>
        </p:txBody>
      </p:sp>
    </p:spTree>
  </p:cSld>
  <p:clrMapOvr>
    <a:masterClrMapping/>
  </p:clrMapOvr>
  <p:transition>
    <p:fade/>
  </p:transition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0" name="Shape 840"/>
          <p:cNvPicPr preferRelativeResize="0"/>
          <p:nvPr/>
        </p:nvPicPr>
        <p:blipFill rotWithShape="1">
          <a:blip r:embed="rId3">
            <a:alphaModFix/>
          </a:blip>
          <a:srcRect b="3213"/>
          <a:stretch/>
        </p:blipFill>
        <p:spPr>
          <a:xfrm>
            <a:off x="428625" y="1391225"/>
            <a:ext cx="3295649" cy="5005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41" name="Shape 841"/>
          <p:cNvPicPr preferRelativeResize="0"/>
          <p:nvPr/>
        </p:nvPicPr>
        <p:blipFill rotWithShape="1">
          <a:blip r:embed="rId4">
            <a:alphaModFix/>
          </a:blip>
          <a:srcRect b="19743"/>
          <a:stretch/>
        </p:blipFill>
        <p:spPr>
          <a:xfrm>
            <a:off x="4067175" y="1329024"/>
            <a:ext cx="4962525" cy="50527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42" name="Shape 842"/>
          <p:cNvCxnSpPr/>
          <p:nvPr/>
        </p:nvCxnSpPr>
        <p:spPr>
          <a:xfrm rot="10800000">
            <a:off x="3790875" y="3118075"/>
            <a:ext cx="857400" cy="1238400"/>
          </a:xfrm>
          <a:prstGeom prst="straightConnector1">
            <a:avLst/>
          </a:prstGeom>
          <a:noFill/>
          <a:ln w="38100" cap="flat" cmpd="sng">
            <a:solidFill>
              <a:srgbClr val="E01A26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843" name="Shape 843"/>
          <p:cNvSpPr txBox="1">
            <a:spLocks noGrp="1"/>
          </p:cNvSpPr>
          <p:nvPr>
            <p:ph type="title" idx="4294967295"/>
          </p:nvPr>
        </p:nvSpPr>
        <p:spPr>
          <a:xfrm>
            <a:off x="2219325" y="128600"/>
            <a:ext cx="6816600" cy="779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algn="r">
              <a:buSzPct val="25000"/>
            </a:pPr>
            <a:r>
              <a:rPr lang="en-US" dirty="0" err="1"/>
              <a:t>יצירת</a:t>
            </a:r>
            <a:r>
              <a:rPr lang="en-US" dirty="0"/>
              <a:t> THEME</a:t>
            </a:r>
            <a:r>
              <a:rPr lang="he-IL" dirty="0"/>
              <a:t> - ש</a:t>
            </a:r>
            <a:r>
              <a:rPr lang="en-US" dirty="0" err="1"/>
              <a:t>לב</a:t>
            </a:r>
            <a:r>
              <a:rPr lang="en-US" dirty="0"/>
              <a:t> 1</a:t>
            </a:r>
          </a:p>
        </p:txBody>
      </p:sp>
      <p:sp>
        <p:nvSpPr>
          <p:cNvPr id="844" name="Shape 844"/>
          <p:cNvSpPr/>
          <p:nvPr/>
        </p:nvSpPr>
        <p:spPr>
          <a:xfrm>
            <a:off x="4305375" y="2135000"/>
            <a:ext cx="857400" cy="409500"/>
          </a:xfrm>
          <a:prstGeom prst="rect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ransition>
    <p:fade/>
  </p:transition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9" name="Shape 8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71625"/>
            <a:ext cx="8839200" cy="4501807"/>
          </a:xfrm>
          <a:prstGeom prst="rect">
            <a:avLst/>
          </a:prstGeom>
          <a:noFill/>
          <a:ln>
            <a:noFill/>
          </a:ln>
        </p:spPr>
      </p:pic>
      <p:sp>
        <p:nvSpPr>
          <p:cNvPr id="850" name="Shape 850"/>
          <p:cNvSpPr/>
          <p:nvPr/>
        </p:nvSpPr>
        <p:spPr>
          <a:xfrm rot="5400000">
            <a:off x="7405650" y="4043475"/>
            <a:ext cx="1305000" cy="1638300"/>
          </a:xfrm>
          <a:prstGeom prst="wedgeRectCallout">
            <a:avLst>
              <a:gd name="adj1" fmla="val -17983"/>
              <a:gd name="adj2" fmla="val 66594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51" name="Shape 851"/>
          <p:cNvSpPr txBox="1"/>
          <p:nvPr/>
        </p:nvSpPr>
        <p:spPr>
          <a:xfrm>
            <a:off x="7315200" y="4257675"/>
            <a:ext cx="1590600" cy="640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 rtl="1">
              <a:spcBef>
                <a:spcPts val="0"/>
              </a:spcBef>
              <a:buNone/>
            </a:pPr>
            <a:r>
              <a:rPr lang="en-US" sz="1200">
                <a:solidFill>
                  <a:srgbClr val="FFFFFF"/>
                </a:solidFill>
              </a:rPr>
              <a:t>נבחר את הגדרות העיצוב הרצויות, ובסיום הבחירה נבחר את האופציה להורדת הTHEME שיצרנ</a:t>
            </a:r>
            <a:r>
              <a:rPr lang="en-US">
                <a:solidFill>
                  <a:srgbClr val="FFFFFF"/>
                </a:solidFill>
              </a:rPr>
              <a:t>ו</a:t>
            </a:r>
          </a:p>
        </p:txBody>
      </p:sp>
      <p:cxnSp>
        <p:nvCxnSpPr>
          <p:cNvPr id="852" name="Shape 852"/>
          <p:cNvCxnSpPr/>
          <p:nvPr/>
        </p:nvCxnSpPr>
        <p:spPr>
          <a:xfrm rot="10800000">
            <a:off x="1495425" y="2752650"/>
            <a:ext cx="6057899" cy="2409900"/>
          </a:xfrm>
          <a:prstGeom prst="straightConnector1">
            <a:avLst/>
          </a:prstGeom>
          <a:noFill/>
          <a:ln w="38100" cap="flat" cmpd="sng">
            <a:solidFill>
              <a:srgbClr val="E01A26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853" name="Shape 853"/>
          <p:cNvSpPr txBox="1">
            <a:spLocks noGrp="1"/>
          </p:cNvSpPr>
          <p:nvPr>
            <p:ph type="title" idx="4294967295"/>
          </p:nvPr>
        </p:nvSpPr>
        <p:spPr>
          <a:xfrm>
            <a:off x="2219325" y="128600"/>
            <a:ext cx="6816600" cy="779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algn="r">
              <a:buSzPct val="25000"/>
            </a:pPr>
            <a:r>
              <a:rPr lang="en-US" dirty="0" err="1"/>
              <a:t>יצירת</a:t>
            </a:r>
            <a:r>
              <a:rPr lang="en-US" dirty="0"/>
              <a:t> THEME</a:t>
            </a:r>
            <a:r>
              <a:rPr lang="he-IL" dirty="0"/>
              <a:t> - ש</a:t>
            </a:r>
            <a:r>
              <a:rPr lang="en-US" dirty="0" err="1"/>
              <a:t>לב</a:t>
            </a:r>
            <a:r>
              <a:rPr lang="en-US" dirty="0"/>
              <a:t> 2</a:t>
            </a:r>
          </a:p>
        </p:txBody>
      </p:sp>
    </p:spTree>
  </p:cSld>
  <p:clrMapOvr>
    <a:masterClrMapping/>
  </p:clrMapOvr>
  <p:transition>
    <p:fade/>
  </p:transition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8" name="Shape 858"/>
          <p:cNvPicPr preferRelativeResize="0"/>
          <p:nvPr/>
        </p:nvPicPr>
        <p:blipFill rotWithShape="1">
          <a:blip r:embed="rId3">
            <a:alphaModFix/>
          </a:blip>
          <a:srcRect l="3063" b="12457"/>
          <a:stretch/>
        </p:blipFill>
        <p:spPr>
          <a:xfrm>
            <a:off x="2490775" y="1543050"/>
            <a:ext cx="6029325" cy="2543174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859" name="Shape 8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24250" y="4791075"/>
            <a:ext cx="4124325" cy="1476375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860" name="Shape 860"/>
          <p:cNvSpPr/>
          <p:nvPr/>
        </p:nvSpPr>
        <p:spPr>
          <a:xfrm rot="-5400000">
            <a:off x="1131075" y="1688400"/>
            <a:ext cx="742800" cy="1595400"/>
          </a:xfrm>
          <a:prstGeom prst="wedgeRectCallout">
            <a:avLst>
              <a:gd name="adj1" fmla="val -21789"/>
              <a:gd name="adj2" fmla="val 57912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1111</a:t>
            </a:r>
          </a:p>
        </p:txBody>
      </p:sp>
      <p:sp>
        <p:nvSpPr>
          <p:cNvPr id="861" name="Shape 861"/>
          <p:cNvSpPr txBox="1"/>
          <p:nvPr/>
        </p:nvSpPr>
        <p:spPr>
          <a:xfrm>
            <a:off x="807075" y="2114699"/>
            <a:ext cx="1390800" cy="840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 rtl="1">
              <a:spcBef>
                <a:spcPts val="0"/>
              </a:spcBef>
              <a:buNone/>
            </a:pPr>
            <a:r>
              <a:rPr lang="en-US" sz="1000" dirty="0" err="1">
                <a:solidFill>
                  <a:srgbClr val="FFFFFF"/>
                </a:solidFill>
              </a:rPr>
              <a:t>נגיע</a:t>
            </a:r>
            <a:r>
              <a:rPr lang="en-US" sz="1000" dirty="0">
                <a:solidFill>
                  <a:srgbClr val="FFFFFF"/>
                </a:solidFill>
              </a:rPr>
              <a:t> </a:t>
            </a:r>
            <a:r>
              <a:rPr lang="en-US" sz="1000" dirty="0" err="1">
                <a:solidFill>
                  <a:srgbClr val="FFFFFF"/>
                </a:solidFill>
              </a:rPr>
              <a:t>לחלק</a:t>
            </a:r>
            <a:r>
              <a:rPr lang="en-US" sz="1000" dirty="0">
                <a:solidFill>
                  <a:srgbClr val="FFFFFF"/>
                </a:solidFill>
              </a:rPr>
              <a:t> </a:t>
            </a:r>
            <a:r>
              <a:rPr lang="en-US" sz="1000" dirty="0" err="1">
                <a:solidFill>
                  <a:srgbClr val="FFFFFF"/>
                </a:solidFill>
              </a:rPr>
              <a:t>ההדרות</a:t>
            </a:r>
            <a:r>
              <a:rPr lang="en-US" sz="1000" dirty="0">
                <a:solidFill>
                  <a:srgbClr val="FFFFFF"/>
                </a:solidFill>
              </a:rPr>
              <a:t> </a:t>
            </a:r>
            <a:r>
              <a:rPr lang="en-US" sz="1000" dirty="0" err="1">
                <a:solidFill>
                  <a:srgbClr val="FFFFFF"/>
                </a:solidFill>
              </a:rPr>
              <a:t>של</a:t>
            </a:r>
            <a:r>
              <a:rPr lang="en-US" sz="1000" dirty="0">
                <a:solidFill>
                  <a:srgbClr val="FFFFFF"/>
                </a:solidFill>
              </a:rPr>
              <a:t> </a:t>
            </a:r>
            <a:r>
              <a:rPr lang="en-US" sz="1000" dirty="0" err="1">
                <a:solidFill>
                  <a:srgbClr val="FFFFFF"/>
                </a:solidFill>
              </a:rPr>
              <a:t>התיקיה</a:t>
            </a:r>
            <a:r>
              <a:rPr lang="en-US" sz="1000" dirty="0">
                <a:solidFill>
                  <a:srgbClr val="FFFFFF"/>
                </a:solidFill>
              </a:rPr>
              <a:t> </a:t>
            </a:r>
            <a:r>
              <a:rPr lang="en-US" sz="1000" dirty="0" err="1">
                <a:solidFill>
                  <a:srgbClr val="FFFFFF"/>
                </a:solidFill>
              </a:rPr>
              <a:t>עם</a:t>
            </a:r>
            <a:r>
              <a:rPr lang="en-US" sz="1000" dirty="0">
                <a:solidFill>
                  <a:srgbClr val="FFFFFF"/>
                </a:solidFill>
              </a:rPr>
              <a:t> </a:t>
            </a:r>
            <a:r>
              <a:rPr lang="en-US" sz="1000" dirty="0" err="1">
                <a:solidFill>
                  <a:srgbClr val="FFFFFF"/>
                </a:solidFill>
              </a:rPr>
              <a:t>קבצי</a:t>
            </a:r>
            <a:r>
              <a:rPr lang="en-US" sz="1000" dirty="0">
                <a:solidFill>
                  <a:srgbClr val="FFFFFF"/>
                </a:solidFill>
              </a:rPr>
              <a:t> </a:t>
            </a:r>
            <a:r>
              <a:rPr lang="en-US" sz="1000" dirty="0" smtClean="0">
                <a:solidFill>
                  <a:srgbClr val="FFFFFF"/>
                </a:solidFill>
              </a:rPr>
              <a:t>ה</a:t>
            </a:r>
            <a:r>
              <a:rPr lang="he-IL" sz="1000" dirty="0" smtClean="0">
                <a:solidFill>
                  <a:srgbClr val="FFFFFF"/>
                </a:solidFill>
              </a:rPr>
              <a:t> </a:t>
            </a:r>
            <a:r>
              <a:rPr lang="en-US" sz="1000" dirty="0" smtClean="0">
                <a:solidFill>
                  <a:srgbClr val="FFFFFF"/>
                </a:solidFill>
              </a:rPr>
              <a:t>JS </a:t>
            </a:r>
            <a:r>
              <a:rPr lang="en-US" sz="1000" dirty="0">
                <a:solidFill>
                  <a:srgbClr val="FFFFFF"/>
                </a:solidFill>
              </a:rPr>
              <a:t>ו-CSS </a:t>
            </a:r>
            <a:r>
              <a:rPr lang="he-IL" sz="1000" dirty="0" smtClean="0">
                <a:solidFill>
                  <a:srgbClr val="FFFFFF"/>
                </a:solidFill>
              </a:rPr>
              <a:t> </a:t>
            </a:r>
            <a:r>
              <a:rPr lang="en-US" sz="1000" dirty="0" err="1" smtClean="0">
                <a:solidFill>
                  <a:srgbClr val="FFFFFF"/>
                </a:solidFill>
              </a:rPr>
              <a:t>שיווצרו</a:t>
            </a:r>
            <a:r>
              <a:rPr lang="en-US" sz="1000" dirty="0" smtClean="0">
                <a:solidFill>
                  <a:srgbClr val="FFFFFF"/>
                </a:solidFill>
              </a:rPr>
              <a:t> </a:t>
            </a:r>
            <a:r>
              <a:rPr lang="en-US" sz="1000" dirty="0" err="1">
                <a:solidFill>
                  <a:srgbClr val="FFFFFF"/>
                </a:solidFill>
              </a:rPr>
              <a:t>להורדה</a:t>
            </a:r>
            <a:endParaRPr lang="en-US" sz="1000" dirty="0">
              <a:solidFill>
                <a:srgbClr val="FFFFFF"/>
              </a:solidFill>
            </a:endParaRPr>
          </a:p>
        </p:txBody>
      </p:sp>
      <p:sp>
        <p:nvSpPr>
          <p:cNvPr id="862" name="Shape 862"/>
          <p:cNvSpPr/>
          <p:nvPr/>
        </p:nvSpPr>
        <p:spPr>
          <a:xfrm rot="-5400000">
            <a:off x="2178075" y="4847550"/>
            <a:ext cx="832500" cy="1397700"/>
          </a:xfrm>
          <a:prstGeom prst="wedgeRectCallout">
            <a:avLst>
              <a:gd name="adj1" fmla="val -21396"/>
              <a:gd name="adj2" fmla="val 61762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63" name="Shape 863"/>
          <p:cNvSpPr txBox="1"/>
          <p:nvPr/>
        </p:nvSpPr>
        <p:spPr>
          <a:xfrm>
            <a:off x="1933575" y="5185312"/>
            <a:ext cx="1390800" cy="840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 rtl="1">
              <a:spcBef>
                <a:spcPts val="0"/>
              </a:spcBef>
              <a:buNone/>
            </a:pPr>
            <a:r>
              <a:rPr lang="en-US" sz="1000" dirty="0" err="1">
                <a:solidFill>
                  <a:srgbClr val="FFFFFF"/>
                </a:solidFill>
              </a:rPr>
              <a:t>לאחר</a:t>
            </a:r>
            <a:r>
              <a:rPr lang="en-US" sz="1000" dirty="0">
                <a:solidFill>
                  <a:srgbClr val="FFFFFF"/>
                </a:solidFill>
              </a:rPr>
              <a:t> </a:t>
            </a:r>
            <a:r>
              <a:rPr lang="en-US" sz="1000" dirty="0" err="1">
                <a:solidFill>
                  <a:srgbClr val="FFFFFF"/>
                </a:solidFill>
              </a:rPr>
              <a:t>בחירת</a:t>
            </a:r>
            <a:r>
              <a:rPr lang="en-US" sz="1000" dirty="0">
                <a:solidFill>
                  <a:srgbClr val="FFFFFF"/>
                </a:solidFill>
              </a:rPr>
              <a:t> </a:t>
            </a:r>
            <a:r>
              <a:rPr lang="en-US" sz="1000" dirty="0" err="1">
                <a:solidFill>
                  <a:srgbClr val="FFFFFF"/>
                </a:solidFill>
              </a:rPr>
              <a:t>ההגדרות</a:t>
            </a:r>
            <a:r>
              <a:rPr lang="en-US" sz="1000" dirty="0">
                <a:solidFill>
                  <a:srgbClr val="FFFFFF"/>
                </a:solidFill>
              </a:rPr>
              <a:t> </a:t>
            </a:r>
            <a:r>
              <a:rPr lang="en-US" sz="1000" dirty="0" err="1">
                <a:solidFill>
                  <a:srgbClr val="FFFFFF"/>
                </a:solidFill>
              </a:rPr>
              <a:t>הרצויות</a:t>
            </a:r>
            <a:r>
              <a:rPr lang="en-US" sz="1000" dirty="0">
                <a:solidFill>
                  <a:srgbClr val="FFFFFF"/>
                </a:solidFill>
              </a:rPr>
              <a:t>, </a:t>
            </a:r>
            <a:r>
              <a:rPr lang="en-US" sz="1000" dirty="0" err="1">
                <a:solidFill>
                  <a:srgbClr val="FFFFFF"/>
                </a:solidFill>
              </a:rPr>
              <a:t>נוריד</a:t>
            </a:r>
            <a:r>
              <a:rPr lang="en-US" sz="1000" dirty="0">
                <a:solidFill>
                  <a:srgbClr val="FFFFFF"/>
                </a:solidFill>
              </a:rPr>
              <a:t> </a:t>
            </a:r>
            <a:r>
              <a:rPr lang="en-US" sz="1000" dirty="0" err="1">
                <a:solidFill>
                  <a:srgbClr val="FFFFFF"/>
                </a:solidFill>
              </a:rPr>
              <a:t>את</a:t>
            </a:r>
            <a:r>
              <a:rPr lang="en-US" sz="1000" dirty="0">
                <a:solidFill>
                  <a:srgbClr val="FFFFFF"/>
                </a:solidFill>
              </a:rPr>
              <a:t> </a:t>
            </a:r>
            <a:r>
              <a:rPr lang="en-US" sz="1000" dirty="0" err="1">
                <a:solidFill>
                  <a:srgbClr val="FFFFFF"/>
                </a:solidFill>
              </a:rPr>
              <a:t>התיקיה</a:t>
            </a:r>
            <a:r>
              <a:rPr lang="en-US" sz="1000" dirty="0">
                <a:solidFill>
                  <a:srgbClr val="FFFFFF"/>
                </a:solidFill>
              </a:rPr>
              <a:t>, </a:t>
            </a:r>
            <a:r>
              <a:rPr lang="en-US" sz="1000" dirty="0" err="1">
                <a:solidFill>
                  <a:srgbClr val="FFFFFF"/>
                </a:solidFill>
              </a:rPr>
              <a:t>ונקבל</a:t>
            </a:r>
            <a:r>
              <a:rPr lang="en-US" sz="1000" dirty="0">
                <a:solidFill>
                  <a:srgbClr val="FFFFFF"/>
                </a:solidFill>
              </a:rPr>
              <a:t> </a:t>
            </a:r>
            <a:r>
              <a:rPr lang="en-US" sz="1000" dirty="0" err="1" smtClean="0">
                <a:solidFill>
                  <a:srgbClr val="FFFFFF"/>
                </a:solidFill>
              </a:rPr>
              <a:t>קובץ</a:t>
            </a:r>
            <a:r>
              <a:rPr lang="he-IL" sz="1000" dirty="0" smtClean="0">
                <a:solidFill>
                  <a:srgbClr val="FFFFFF"/>
                </a:solidFill>
              </a:rPr>
              <a:t> </a:t>
            </a:r>
            <a:r>
              <a:rPr lang="en-US" sz="1000" dirty="0" smtClean="0">
                <a:solidFill>
                  <a:srgbClr val="FFFFFF"/>
                </a:solidFill>
              </a:rPr>
              <a:t> </a:t>
            </a:r>
            <a:r>
              <a:rPr lang="en-US" sz="1000" dirty="0">
                <a:solidFill>
                  <a:srgbClr val="FFFFFF"/>
                </a:solidFill>
              </a:rPr>
              <a:t>ZIP</a:t>
            </a:r>
          </a:p>
        </p:txBody>
      </p:sp>
      <p:sp>
        <p:nvSpPr>
          <p:cNvPr id="864" name="Shape 864"/>
          <p:cNvSpPr/>
          <p:nvPr/>
        </p:nvSpPr>
        <p:spPr>
          <a:xfrm>
            <a:off x="3438525" y="5838825"/>
            <a:ext cx="2181300" cy="581100"/>
          </a:xfrm>
          <a:prstGeom prst="rect">
            <a:avLst/>
          </a:prstGeom>
          <a:noFill/>
          <a:ln w="38100" cap="flat" cmpd="sng">
            <a:solidFill>
              <a:srgbClr val="E01A26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65" name="Shape 865"/>
          <p:cNvSpPr txBox="1">
            <a:spLocks noGrp="1"/>
          </p:cNvSpPr>
          <p:nvPr>
            <p:ph type="title" idx="4294967295"/>
          </p:nvPr>
        </p:nvSpPr>
        <p:spPr>
          <a:xfrm>
            <a:off x="2219325" y="128600"/>
            <a:ext cx="6816600" cy="779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algn="r">
              <a:buSzPct val="25000"/>
            </a:pPr>
            <a:r>
              <a:rPr lang="en-US" dirty="0" err="1"/>
              <a:t>יצירת</a:t>
            </a:r>
            <a:r>
              <a:rPr lang="en-US" dirty="0"/>
              <a:t> THEME</a:t>
            </a:r>
            <a:r>
              <a:rPr lang="he-IL" dirty="0"/>
              <a:t>- ש</a:t>
            </a:r>
            <a:r>
              <a:rPr lang="en-US" dirty="0" err="1"/>
              <a:t>לב</a:t>
            </a:r>
            <a:r>
              <a:rPr lang="en-US" dirty="0"/>
              <a:t> 3</a:t>
            </a:r>
          </a:p>
        </p:txBody>
      </p:sp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>
            <a:spLocks noGrp="1"/>
          </p:cNvSpPr>
          <p:nvPr>
            <p:ph type="body" idx="1"/>
          </p:nvPr>
        </p:nvSpPr>
        <p:spPr>
          <a:xfrm>
            <a:off x="533400" y="1331912"/>
            <a:ext cx="8229600" cy="4897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just" rt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22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הכללת</a:t>
            </a:r>
            <a:r>
              <a:rPr lang="en-US" sz="2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200" b="0" i="0" u="none" strike="noStrike" cap="none" dirty="0" err="1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ספרייתjQuery</a:t>
            </a:r>
            <a:r>
              <a:rPr lang="en-US" sz="22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he-IL" sz="22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ב</a:t>
            </a:r>
            <a:r>
              <a:rPr lang="en-US" sz="2200" b="0" i="0" u="none" strike="noStrike" cap="none" dirty="0" err="1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אתר</a:t>
            </a:r>
            <a:r>
              <a:rPr lang="en-US" sz="22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2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באמצעות</a:t>
            </a:r>
            <a:r>
              <a:rPr lang="en-US" sz="2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200" b="0" i="0" u="none" strike="noStrike" cap="none" dirty="0" err="1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cdn</a:t>
            </a:r>
            <a:r>
              <a:rPr lang="he-IL" sz="22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:</a:t>
            </a:r>
            <a:endParaRPr lang="en-US" sz="2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just" rtl="1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endParaRPr sz="2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1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endParaRPr sz="2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0" name="Shape 1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8803" y="2136783"/>
            <a:ext cx="7646400" cy="10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Shape 14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52702" y="3682152"/>
            <a:ext cx="7638600" cy="968100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Shape 142"/>
          <p:cNvSpPr/>
          <p:nvPr/>
        </p:nvSpPr>
        <p:spPr>
          <a:xfrm>
            <a:off x="706515" y="186690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5200" rIns="91425" bIns="952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Quattrocento Sans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Google CDN: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Shape 143"/>
          <p:cNvSpPr/>
          <p:nvPr/>
        </p:nvSpPr>
        <p:spPr>
          <a:xfrm>
            <a:off x="732160" y="3240087"/>
            <a:ext cx="1739700" cy="746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5200" rIns="91425" bIns="952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8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Microsoft </a:t>
            </a:r>
            <a:r>
              <a:rPr lang="en-US"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CDN: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Shape 144"/>
          <p:cNvSpPr/>
          <p:nvPr/>
        </p:nvSpPr>
        <p:spPr>
          <a:xfrm>
            <a:off x="179512" y="2095500"/>
            <a:ext cx="9144000" cy="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Shape 145"/>
          <p:cNvSpPr txBox="1"/>
          <p:nvPr/>
        </p:nvSpPr>
        <p:spPr>
          <a:xfrm>
            <a:off x="1475655" y="4876800"/>
            <a:ext cx="5920499" cy="1754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800" b="1" i="1" dirty="0" err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לשימוש</a:t>
            </a:r>
            <a:r>
              <a:rPr lang="en-US" sz="1800" b="1" i="1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ב </a:t>
            </a:r>
            <a:r>
              <a:rPr lang="en-US" sz="1800" b="1" i="1" dirty="0" smtClean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CDN </a:t>
            </a:r>
            <a:r>
              <a:rPr lang="he-IL" sz="1800" b="1" i="1" dirty="0" smtClean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י</a:t>
            </a:r>
            <a:r>
              <a:rPr lang="en-US" sz="1800" b="1" i="1" dirty="0" smtClean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ש </a:t>
            </a:r>
            <a:r>
              <a:rPr lang="en-US" sz="1800" b="1" i="1" dirty="0" err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יתרון</a:t>
            </a:r>
            <a:r>
              <a:rPr lang="en-US" sz="1800" b="1" i="1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</a:p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800" b="1" i="1" dirty="0" err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משתמשים</a:t>
            </a:r>
            <a:r>
              <a:rPr lang="en-US" sz="1800" b="1" i="1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1" i="1" dirty="0" err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רבים</a:t>
            </a:r>
            <a:r>
              <a:rPr lang="en-US" sz="1800" b="1" i="1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1" i="1" dirty="0" err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כבר</a:t>
            </a:r>
            <a:r>
              <a:rPr lang="en-US" sz="1800" b="1" i="1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1" i="1" dirty="0" err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הורידו</a:t>
            </a:r>
            <a:r>
              <a:rPr lang="en-US" sz="1800" b="1" i="1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1" i="1" dirty="0" err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את</a:t>
            </a:r>
            <a:r>
              <a:rPr lang="en-US" sz="1800" b="1" i="1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1" i="1" dirty="0" err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jQuery</a:t>
            </a:r>
            <a:r>
              <a:rPr lang="en-US" sz="1800" b="1" i="1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he-IL" sz="1800" b="1" i="1" dirty="0" smtClean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מ</a:t>
            </a:r>
            <a:r>
              <a:rPr lang="en-US" sz="1800" b="1" i="1" dirty="0" smtClean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lang="en-US" sz="1800" b="1" i="1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Google </a:t>
            </a:r>
            <a:r>
              <a:rPr lang="en-US" sz="1800" b="1" i="1" dirty="0" err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או</a:t>
            </a:r>
            <a:r>
              <a:rPr lang="en-US" sz="1800" b="1" i="1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Microsoft </a:t>
            </a:r>
            <a:r>
              <a:rPr lang="he-IL" sz="1800" b="1" i="1" dirty="0" smtClean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ב</a:t>
            </a:r>
            <a:r>
              <a:rPr lang="en-US" sz="1800" b="1" i="1" dirty="0" err="1" smtClean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עת</a:t>
            </a:r>
            <a:r>
              <a:rPr lang="en-US" sz="1800" b="1" i="1" dirty="0" smtClean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1" i="1" dirty="0" err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ביקור</a:t>
            </a:r>
            <a:r>
              <a:rPr lang="en-US" sz="1800" b="1" i="1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1" i="1" dirty="0" err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באתר</a:t>
            </a:r>
            <a:r>
              <a:rPr lang="en-US" sz="1800" b="1" i="1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1" i="1" dirty="0" err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אחר</a:t>
            </a:r>
            <a:r>
              <a:rPr lang="en-US" sz="1800" b="1" i="1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en-US" sz="1800" b="1" i="1" dirty="0" err="1">
                <a:solidFill>
                  <a:srgbClr val="FF0000"/>
                </a:solidFill>
              </a:rPr>
              <a:t>ו</a:t>
            </a:r>
            <a:r>
              <a:rPr lang="en-US" sz="1800" b="1" i="1" dirty="0" err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כתוצאה</a:t>
            </a:r>
            <a:r>
              <a:rPr lang="en-US" sz="1800" b="1" i="1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1" i="1" dirty="0" err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מכך</a:t>
            </a:r>
            <a:r>
              <a:rPr lang="en-US" sz="1800" b="1" i="1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800" b="1" i="1" dirty="0" err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כאשר</a:t>
            </a:r>
            <a:r>
              <a:rPr lang="en-US" sz="1800" b="1" i="1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1" i="1" dirty="0" err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הם</a:t>
            </a:r>
            <a:r>
              <a:rPr lang="en-US" sz="1800" b="1" i="1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1" i="1" dirty="0" err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ישתמשו</a:t>
            </a:r>
            <a:r>
              <a:rPr lang="en-US" sz="1800" b="1" i="1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1" i="1" dirty="0" err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באתר</a:t>
            </a:r>
            <a:r>
              <a:rPr lang="en-US" sz="1800" b="1" i="1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1" i="1" dirty="0" err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שלנו</a:t>
            </a:r>
            <a:r>
              <a:rPr lang="en-US" sz="1800" b="1" i="1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800" b="1" i="1" dirty="0" smtClean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ה</a:t>
            </a:r>
            <a:r>
              <a:rPr lang="he-IL" sz="1800" b="1" i="1" dirty="0" smtClean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r>
              <a:rPr lang="en-US" sz="1800" b="1" i="1" dirty="0" err="1" smtClean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jQuery</a:t>
            </a:r>
            <a:r>
              <a:rPr lang="en-US" sz="1800" b="1" i="1" dirty="0" smtClean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he-IL" sz="1800" b="1" i="1" dirty="0" smtClean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י</a:t>
            </a:r>
            <a:r>
              <a:rPr lang="en-US" sz="1800" b="1" i="1" dirty="0" err="1" smtClean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יטען</a:t>
            </a:r>
            <a:r>
              <a:rPr lang="en-US" sz="1800" b="1" i="1" dirty="0" smtClean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1" i="1" dirty="0" err="1" smtClean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מהcache</a:t>
            </a:r>
            <a:r>
              <a:rPr lang="en-US" sz="1800" b="1" i="1" dirty="0" smtClean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-</a:t>
            </a:r>
            <a:r>
              <a:rPr lang="he-IL" sz="1800" b="1" i="1" dirty="0" smtClean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ו</a:t>
            </a:r>
            <a:r>
              <a:rPr lang="en-US" sz="1800" b="1" i="1" dirty="0" err="1" smtClean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זמן</a:t>
            </a:r>
            <a:r>
              <a:rPr lang="en-US" sz="1800" b="1" i="1" dirty="0" smtClean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1" i="1" dirty="0" err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הטעינה</a:t>
            </a:r>
            <a:r>
              <a:rPr lang="en-US" sz="1800" b="1" i="1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1" i="1" dirty="0" err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יהיה</a:t>
            </a:r>
            <a:r>
              <a:rPr lang="en-US" sz="1800" b="1" i="1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1" i="1" dirty="0" err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מהיר</a:t>
            </a:r>
            <a:r>
              <a:rPr lang="en-US" sz="1800" b="1" i="1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1" i="1" dirty="0" err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יותר</a:t>
            </a:r>
            <a:r>
              <a:rPr lang="en-US" sz="1800" b="1" i="1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6" name="Shape 14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494728" y="5106080"/>
            <a:ext cx="1005000" cy="10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Shape 147"/>
          <p:cNvSpPr txBox="1">
            <a:spLocks noGrp="1"/>
          </p:cNvSpPr>
          <p:nvPr>
            <p:ph type="title"/>
          </p:nvPr>
        </p:nvSpPr>
        <p:spPr>
          <a:xfrm>
            <a:off x="2987675" y="128587"/>
            <a:ext cx="6048300" cy="779399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>
              <a:buSzPct val="25000"/>
            </a:pPr>
            <a:r>
              <a:rPr lang="en-US" sz="3400"/>
              <a:t>הכללת ספריית jQuery</a:t>
            </a:r>
          </a:p>
        </p:txBody>
      </p:sp>
    </p:spTree>
  </p:cSld>
  <p:clrMapOvr>
    <a:masterClrMapping/>
  </p:clrMapOvr>
  <p:transition>
    <p:fade/>
  </p:transition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0" name="Shape 8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2667000"/>
            <a:ext cx="6429375" cy="3762375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871" name="Shape 871"/>
          <p:cNvPicPr preferRelativeResize="0"/>
          <p:nvPr/>
        </p:nvPicPr>
        <p:blipFill rotWithShape="1">
          <a:blip r:embed="rId4">
            <a:alphaModFix/>
          </a:blip>
          <a:srcRect l="11636" r="24000" b="29453"/>
          <a:stretch/>
        </p:blipFill>
        <p:spPr>
          <a:xfrm>
            <a:off x="5627700" y="1619250"/>
            <a:ext cx="3192450" cy="2266949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872" name="Shape 872"/>
          <p:cNvSpPr/>
          <p:nvPr/>
        </p:nvSpPr>
        <p:spPr>
          <a:xfrm rot="-5400000">
            <a:off x="3944400" y="1325400"/>
            <a:ext cx="1255200" cy="1595400"/>
          </a:xfrm>
          <a:prstGeom prst="wedgeRectCallout">
            <a:avLst>
              <a:gd name="adj1" fmla="val -21155"/>
              <a:gd name="adj2" fmla="val 68167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73" name="Shape 873"/>
          <p:cNvSpPr txBox="1"/>
          <p:nvPr/>
        </p:nvSpPr>
        <p:spPr>
          <a:xfrm>
            <a:off x="3876675" y="1579124"/>
            <a:ext cx="1390800" cy="840299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 rtl="1">
              <a:spcBef>
                <a:spcPts val="0"/>
              </a:spcBef>
              <a:buNone/>
            </a:pPr>
            <a:r>
              <a:rPr lang="en-US" sz="1000" dirty="0" err="1">
                <a:solidFill>
                  <a:srgbClr val="FFFFFF"/>
                </a:solidFill>
              </a:rPr>
              <a:t>התוכן</a:t>
            </a:r>
            <a:r>
              <a:rPr lang="en-US" sz="1000" dirty="0">
                <a:solidFill>
                  <a:srgbClr val="FFFFFF"/>
                </a:solidFill>
              </a:rPr>
              <a:t> </a:t>
            </a:r>
            <a:r>
              <a:rPr lang="en-US" sz="1000" dirty="0" err="1">
                <a:solidFill>
                  <a:srgbClr val="FFFFFF"/>
                </a:solidFill>
              </a:rPr>
              <a:t>של</a:t>
            </a:r>
            <a:r>
              <a:rPr lang="en-US" sz="1000" dirty="0">
                <a:solidFill>
                  <a:srgbClr val="FFFFFF"/>
                </a:solidFill>
              </a:rPr>
              <a:t> </a:t>
            </a:r>
            <a:r>
              <a:rPr lang="en-US" sz="1000" dirty="0" err="1">
                <a:solidFill>
                  <a:srgbClr val="FFFFFF"/>
                </a:solidFill>
              </a:rPr>
              <a:t>התיקיה</a:t>
            </a:r>
            <a:r>
              <a:rPr lang="en-US" sz="1000" dirty="0">
                <a:solidFill>
                  <a:srgbClr val="FFFFFF"/>
                </a:solidFill>
              </a:rPr>
              <a:t> </a:t>
            </a:r>
            <a:r>
              <a:rPr lang="en-US" sz="1000" dirty="0" err="1">
                <a:solidFill>
                  <a:srgbClr val="FFFFFF"/>
                </a:solidFill>
              </a:rPr>
              <a:t>שהורדנו</a:t>
            </a:r>
            <a:r>
              <a:rPr lang="en-US" sz="1000" dirty="0">
                <a:solidFill>
                  <a:srgbClr val="FFFFFF"/>
                </a:solidFill>
              </a:rPr>
              <a:t> </a:t>
            </a:r>
            <a:r>
              <a:rPr lang="en-US" sz="1000" dirty="0" err="1">
                <a:solidFill>
                  <a:srgbClr val="FFFFFF"/>
                </a:solidFill>
              </a:rPr>
              <a:t>עם</a:t>
            </a:r>
            <a:r>
              <a:rPr lang="en-US" sz="1000" dirty="0">
                <a:solidFill>
                  <a:srgbClr val="FFFFFF"/>
                </a:solidFill>
              </a:rPr>
              <a:t> </a:t>
            </a:r>
            <a:r>
              <a:rPr lang="en-US" sz="1000" dirty="0" err="1">
                <a:solidFill>
                  <a:srgbClr val="FFFFFF"/>
                </a:solidFill>
              </a:rPr>
              <a:t>הגדרות</a:t>
            </a:r>
            <a:r>
              <a:rPr lang="en-US" sz="1000" dirty="0">
                <a:solidFill>
                  <a:srgbClr val="FFFFFF"/>
                </a:solidFill>
              </a:rPr>
              <a:t> </a:t>
            </a:r>
            <a:r>
              <a:rPr lang="en-US" sz="1000" dirty="0" err="1">
                <a:solidFill>
                  <a:srgbClr val="FFFFFF"/>
                </a:solidFill>
              </a:rPr>
              <a:t>העיצוב</a:t>
            </a:r>
            <a:r>
              <a:rPr lang="en-US" sz="1000" dirty="0">
                <a:solidFill>
                  <a:srgbClr val="FFFFFF"/>
                </a:solidFill>
              </a:rPr>
              <a:t> </a:t>
            </a:r>
            <a:r>
              <a:rPr lang="en-US" sz="1000" dirty="0" err="1">
                <a:solidFill>
                  <a:srgbClr val="FFFFFF"/>
                </a:solidFill>
              </a:rPr>
              <a:t>שלנו</a:t>
            </a:r>
            <a:r>
              <a:rPr lang="en-US" sz="1000" dirty="0">
                <a:solidFill>
                  <a:srgbClr val="FFFFFF"/>
                </a:solidFill>
              </a:rPr>
              <a:t>.</a:t>
            </a:r>
          </a:p>
          <a:p>
            <a:pPr lvl="0" algn="ctr" rtl="1">
              <a:spcBef>
                <a:spcPts val="0"/>
              </a:spcBef>
              <a:buNone/>
            </a:pPr>
            <a:r>
              <a:rPr lang="en-US" sz="1000" dirty="0" err="1">
                <a:solidFill>
                  <a:srgbClr val="FFFFFF"/>
                </a:solidFill>
              </a:rPr>
              <a:t>דף</a:t>
            </a:r>
            <a:r>
              <a:rPr lang="en-US" sz="1000" dirty="0">
                <a:solidFill>
                  <a:srgbClr val="FFFFFF"/>
                </a:solidFill>
              </a:rPr>
              <a:t> </a:t>
            </a:r>
            <a:r>
              <a:rPr lang="en-US" sz="1000" dirty="0" err="1" smtClean="0">
                <a:solidFill>
                  <a:srgbClr val="FFFFFF"/>
                </a:solidFill>
              </a:rPr>
              <a:t>הHTML</a:t>
            </a:r>
            <a:r>
              <a:rPr lang="en-US" sz="1000" dirty="0" smtClean="0">
                <a:solidFill>
                  <a:srgbClr val="FFFFFF"/>
                </a:solidFill>
              </a:rPr>
              <a:t> </a:t>
            </a:r>
            <a:r>
              <a:rPr lang="he-IL" sz="1000" dirty="0" smtClean="0">
                <a:solidFill>
                  <a:srgbClr val="FFFFFF"/>
                </a:solidFill>
              </a:rPr>
              <a:t> ה</a:t>
            </a:r>
            <a:r>
              <a:rPr lang="en-US" sz="1000" dirty="0" err="1" smtClean="0">
                <a:solidFill>
                  <a:srgbClr val="FFFFFF"/>
                </a:solidFill>
              </a:rPr>
              <a:t>מצורף</a:t>
            </a:r>
            <a:r>
              <a:rPr lang="en-US" sz="1000" dirty="0">
                <a:solidFill>
                  <a:srgbClr val="FFFFFF"/>
                </a:solidFill>
              </a:rPr>
              <a:t>, </a:t>
            </a:r>
            <a:r>
              <a:rPr lang="en-US" sz="1000" dirty="0" err="1">
                <a:solidFill>
                  <a:srgbClr val="FFFFFF"/>
                </a:solidFill>
              </a:rPr>
              <a:t>מכיל</a:t>
            </a:r>
            <a:r>
              <a:rPr lang="en-US" sz="1000" dirty="0">
                <a:solidFill>
                  <a:srgbClr val="FFFFFF"/>
                </a:solidFill>
              </a:rPr>
              <a:t> </a:t>
            </a:r>
            <a:r>
              <a:rPr lang="en-US" sz="1000" dirty="0" err="1">
                <a:solidFill>
                  <a:srgbClr val="FFFFFF"/>
                </a:solidFill>
              </a:rPr>
              <a:t>דוגמא</a:t>
            </a:r>
            <a:r>
              <a:rPr lang="en-US" sz="1000" dirty="0">
                <a:solidFill>
                  <a:srgbClr val="FFFFFF"/>
                </a:solidFill>
              </a:rPr>
              <a:t> </a:t>
            </a:r>
            <a:r>
              <a:rPr lang="en-US" sz="1000" dirty="0" err="1">
                <a:solidFill>
                  <a:srgbClr val="FFFFFF"/>
                </a:solidFill>
              </a:rPr>
              <a:t>בסיסית</a:t>
            </a:r>
            <a:r>
              <a:rPr lang="en-US" sz="1000" dirty="0">
                <a:solidFill>
                  <a:srgbClr val="FFFFFF"/>
                </a:solidFill>
              </a:rPr>
              <a:t> </a:t>
            </a:r>
            <a:r>
              <a:rPr lang="en-US" sz="1000" dirty="0" err="1">
                <a:solidFill>
                  <a:srgbClr val="FFFFFF"/>
                </a:solidFill>
              </a:rPr>
              <a:t>לתוצאה</a:t>
            </a:r>
            <a:r>
              <a:rPr lang="en-US" sz="1000" dirty="0">
                <a:solidFill>
                  <a:srgbClr val="FFFFFF"/>
                </a:solidFill>
              </a:rPr>
              <a:t> </a:t>
            </a:r>
            <a:r>
              <a:rPr lang="en-US" sz="1000" dirty="0" err="1">
                <a:solidFill>
                  <a:srgbClr val="FFFFFF"/>
                </a:solidFill>
              </a:rPr>
              <a:t>שהתקבלה</a:t>
            </a:r>
            <a:endParaRPr lang="en-US" sz="1000" dirty="0">
              <a:solidFill>
                <a:srgbClr val="FFFFFF"/>
              </a:solidFill>
            </a:endParaRPr>
          </a:p>
        </p:txBody>
      </p:sp>
      <p:cxnSp>
        <p:nvCxnSpPr>
          <p:cNvPr id="874" name="Shape 874"/>
          <p:cNvCxnSpPr/>
          <p:nvPr/>
        </p:nvCxnSpPr>
        <p:spPr>
          <a:xfrm flipH="1">
            <a:off x="3609825" y="2476500"/>
            <a:ext cx="438300" cy="1343100"/>
          </a:xfrm>
          <a:prstGeom prst="straightConnector1">
            <a:avLst/>
          </a:prstGeom>
          <a:noFill/>
          <a:ln w="28575" cap="flat" cmpd="sng">
            <a:solidFill>
              <a:srgbClr val="E01A26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875" name="Shape 875"/>
          <p:cNvSpPr txBox="1">
            <a:spLocks noGrp="1"/>
          </p:cNvSpPr>
          <p:nvPr>
            <p:ph type="title" idx="4294967295"/>
          </p:nvPr>
        </p:nvSpPr>
        <p:spPr>
          <a:xfrm>
            <a:off x="2219325" y="128600"/>
            <a:ext cx="6816600" cy="779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algn="r">
              <a:buSzPct val="25000"/>
            </a:pPr>
            <a:r>
              <a:rPr lang="en-US" dirty="0" err="1"/>
              <a:t>יצירתTHEME</a:t>
            </a:r>
            <a:r>
              <a:rPr lang="en-US" dirty="0"/>
              <a:t> </a:t>
            </a:r>
            <a:r>
              <a:rPr lang="he-IL" dirty="0"/>
              <a:t> - ש</a:t>
            </a:r>
            <a:r>
              <a:rPr lang="en-US" dirty="0" err="1"/>
              <a:t>לב</a:t>
            </a:r>
            <a:r>
              <a:rPr lang="en-US" dirty="0"/>
              <a:t> 4</a:t>
            </a:r>
          </a:p>
        </p:txBody>
      </p:sp>
    </p:spTree>
  </p:cSld>
  <p:clrMapOvr>
    <a:masterClrMapping/>
  </p:clrMapOvr>
  <p:transition>
    <p:fade/>
  </p:transition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Shape 880"/>
          <p:cNvSpPr txBox="1">
            <a:spLocks noGrp="1"/>
          </p:cNvSpPr>
          <p:nvPr>
            <p:ph type="title"/>
          </p:nvPr>
        </p:nvSpPr>
        <p:spPr>
          <a:xfrm>
            <a:off x="457200" y="2286000"/>
            <a:ext cx="8229600" cy="711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1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66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תודה!</a:t>
            </a:r>
          </a:p>
        </p:txBody>
      </p:sp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JBH - HEB">
  <a:themeElements>
    <a:clrScheme name="עיצוב ברירת מחדל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165</TotalTime>
  <Words>1916</Words>
  <Application>Microsoft Office PowerPoint</Application>
  <PresentationFormat>On-screen Show (4:3)</PresentationFormat>
  <Paragraphs>546</Paragraphs>
  <Slides>91</Slides>
  <Notes>89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91</vt:i4>
      </vt:variant>
    </vt:vector>
  </HeadingPairs>
  <TitlesOfParts>
    <vt:vector size="99" baseType="lpstr">
      <vt:lpstr>Calibri</vt:lpstr>
      <vt:lpstr>Verdana</vt:lpstr>
      <vt:lpstr>Quattrocento Sans</vt:lpstr>
      <vt:lpstr>Tahoma</vt:lpstr>
      <vt:lpstr>Arial</vt:lpstr>
      <vt:lpstr>Noto Sans Symbols</vt:lpstr>
      <vt:lpstr>Wingdings</vt:lpstr>
      <vt:lpstr>JBH - HEB</vt:lpstr>
      <vt:lpstr>JQUERY</vt:lpstr>
      <vt:lpstr>PowerPoint Presentation</vt:lpstr>
      <vt:lpstr>מבוא לjQuery-  </vt:lpstr>
      <vt:lpstr>סקירה כללית למבוא</vt:lpstr>
      <vt:lpstr>הקדמה ל-jQuery</vt:lpstr>
      <vt:lpstr>קוד הנכתב בjQuery –  נתמך בדפדפנים הבאים: </vt:lpstr>
      <vt:lpstr>תחביר בסיסי של jQuery : </vt:lpstr>
      <vt:lpstr>הכללת ספריית jQuery</vt:lpstr>
      <vt:lpstr>הכללת ספריית jQuery</vt:lpstr>
      <vt:lpstr>(document).ready$</vt:lpstr>
      <vt:lpstr>(document).ready$</vt:lpstr>
      <vt:lpstr>(document).ready$</vt:lpstr>
      <vt:lpstr>Selectors ב- jQuery </vt:lpstr>
      <vt:lpstr>סקירה כללית לפרק</vt:lpstr>
      <vt:lpstr>סלקטורים ב-jQuery</vt:lpstr>
      <vt:lpstr>סלקטורים ב-jQuery</vt:lpstr>
      <vt:lpstr>basic selectors</vt:lpstr>
      <vt:lpstr>Hierarchy selectors</vt:lpstr>
      <vt:lpstr>Visibility selectors</vt:lpstr>
      <vt:lpstr>סלקטורים ב-jQuery</vt:lpstr>
      <vt:lpstr>סלקטורים ב-jQuery</vt:lpstr>
      <vt:lpstr>PowerPoint Presentation</vt:lpstr>
      <vt:lpstr>DOM Traversing</vt:lpstr>
      <vt:lpstr>DOM Traversing</vt:lpstr>
      <vt:lpstr>DOM Traversing</vt:lpstr>
      <vt:lpstr>Chaining</vt:lpstr>
      <vt:lpstr>מניפולציותDOM  ב- jQuery </vt:lpstr>
      <vt:lpstr>סקירה כללית לפרק</vt:lpstr>
      <vt:lpstr>שינוי תוכן אלמנטים</vt:lpstr>
      <vt:lpstr>קריאת תוכן אלמנטים</vt:lpstr>
      <vt:lpstr>קריאת תוכן אלמנטים</vt:lpstr>
      <vt:lpstr>שינוי תוכן אלמנטים</vt:lpstr>
      <vt:lpstr>קריאת תוכן תיבות קלט</vt:lpstr>
      <vt:lpstr>שינוי תוכן תיבות קלט</vt:lpstr>
      <vt:lpstr>שינוי מאפייני אלמנטים</vt:lpstr>
      <vt:lpstr>שינוי מאפייני אלמנטים</vt:lpstr>
      <vt:lpstr>שינוי מאפייני אלמנטים</vt:lpstr>
      <vt:lpstr>שינוי מאפייני אלמנטים</vt:lpstr>
      <vt:lpstr>שינוי מאפייני אלמנטים</vt:lpstr>
      <vt:lpstr>שינוי הגדרות עיצוב</vt:lpstr>
      <vt:lpstr>שינוי הגדרות עיצוב</vt:lpstr>
      <vt:lpstr>הוספת אלמנטים</vt:lpstr>
      <vt:lpstr>הוספת אלמנטים</vt:lpstr>
      <vt:lpstr>אירועים ב- jQuery </vt:lpstr>
      <vt:lpstr>סקירה כללית לפרק</vt:lpstr>
      <vt:lpstr>הוספת אירועים לאלמנטים</vt:lpstr>
      <vt:lpstr>הוספת אירועים לאלמנטים</vt:lpstr>
      <vt:lpstr>הוספת אירועים לאלמנטים</vt:lpstr>
      <vt:lpstr>תחביר מלא להוספת אירוע</vt:lpstr>
      <vt:lpstr>תחביר מקוצר להוספת אירוע</vt:lpstr>
      <vt:lpstr>שימוש באובייקט האירוע</vt:lpstr>
      <vt:lpstr>אירוע חד פעמי</vt:lpstr>
      <vt:lpstr>הסרת אירועים מאלמנטים</vt:lpstr>
      <vt:lpstr>הסרת אירוע</vt:lpstr>
      <vt:lpstr>טריגר לאירוע</vt:lpstr>
      <vt:lpstr>אפקטים ב- jQuery </vt:lpstr>
      <vt:lpstr>סקירה כללית לפרק</vt:lpstr>
      <vt:lpstr>אפקטים</vt:lpstr>
      <vt:lpstr>הגדרת זמן האפקט</vt:lpstr>
      <vt:lpstr>hide</vt:lpstr>
      <vt:lpstr>show</vt:lpstr>
      <vt:lpstr>toggle</vt:lpstr>
      <vt:lpstr>animate</vt:lpstr>
      <vt:lpstr>delay</vt:lpstr>
      <vt:lpstr>AJAX ב- jQuery </vt:lpstr>
      <vt:lpstr>סקירה כללית לפרק</vt:lpstr>
      <vt:lpstr>מבוא ל-Ajax</vt:lpstr>
      <vt:lpstr>Ready state</vt:lpstr>
      <vt:lpstr>בקשה סטטית ובקשת AJAX</vt:lpstr>
      <vt:lpstr>בקשה סטטית </vt:lpstr>
      <vt:lpstr>בקשת AJAX</vt:lpstr>
      <vt:lpstr>בקשה סטטית ובקשת AJAX</vt:lpstr>
      <vt:lpstr>JSON</vt:lpstr>
      <vt:lpstr>AJAX בסביבת jQuery</vt:lpstr>
      <vt:lpstr>$.ajax</vt:lpstr>
      <vt:lpstr>PowerPoint Presentation</vt:lpstr>
      <vt:lpstr>$.get</vt:lpstr>
      <vt:lpstr>load</vt:lpstr>
      <vt:lpstr>$.getJSON</vt:lpstr>
      <vt:lpstr>jQuery Plugins </vt:lpstr>
      <vt:lpstr>סקירה כללית לפרק</vt:lpstr>
      <vt:lpstr>מטרת jQuery-ui</vt:lpstr>
      <vt:lpstr>הכללת ספריית jQuery-ui</vt:lpstr>
      <vt:lpstr>הכללת ספרייתjQuery-ui  </vt:lpstr>
      <vt:lpstr>דוגמאות לפקדי jQuery-ui</vt:lpstr>
      <vt:lpstr>דוגמאות לפקדי jQuery-ui</vt:lpstr>
      <vt:lpstr>יצירת THEME - שלב 1</vt:lpstr>
      <vt:lpstr>יצירת THEME - שלב 2</vt:lpstr>
      <vt:lpstr>יצירת THEME- שלב 3</vt:lpstr>
      <vt:lpstr>יצירתTHEME  - שלב 4</vt:lpstr>
      <vt:lpstr>תודה!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JQUERY</dc:title>
  <dc:creator>User</dc:creator>
  <cp:lastModifiedBy>Zina Boguslavsky</cp:lastModifiedBy>
  <cp:revision>21</cp:revision>
  <dcterms:modified xsi:type="dcterms:W3CDTF">2017-11-09T10:09:02Z</dcterms:modified>
</cp:coreProperties>
</file>